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oboto"/>
      <p:regular r:id="rId53"/>
      <p:bold r:id="rId54"/>
      <p:italic r:id="rId55"/>
      <p:boldItalic r:id="rId56"/>
    </p:embeddedFont>
    <p:embeddedFont>
      <p:font typeface="Montserrat"/>
      <p:regular r:id="rId57"/>
      <p:bold r:id="rId58"/>
      <p:italic r:id="rId59"/>
      <p:boldItalic r:id="rId60"/>
    </p:embeddedFont>
    <p:embeddedFont>
      <p:font typeface="Montserrat Medium"/>
      <p:regular r:id="rId61"/>
      <p:bold r:id="rId62"/>
      <p:italic r:id="rId63"/>
      <p:boldItalic r:id="rId64"/>
    </p:embeddedFont>
    <p:embeddedFont>
      <p:font typeface="Montserrat Light"/>
      <p:regular r:id="rId65"/>
      <p:bold r:id="rId66"/>
      <p:italic r:id="rId67"/>
      <p:boldItalic r:id="rId68"/>
    </p:embeddedFont>
    <p:embeddedFont>
      <p:font typeface="Rubik"/>
      <p:regular r:id="rId69"/>
      <p:bold r:id="rId70"/>
      <p:italic r:id="rId71"/>
      <p:boldItalic r:id="rId72"/>
    </p:embeddedFont>
    <p:embeddedFont>
      <p:font typeface="Century Gothic"/>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D54889-A1F5-4A2F-95CE-3532877EE8F8}">
  <a:tblStyle styleId="{1BD54889-A1F5-4A2F-95CE-3532877EE8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CenturyGothic-regular.fntdata"/><Relationship Id="rId72" Type="http://schemas.openxmlformats.org/officeDocument/2006/relationships/font" Target="fonts/Rubik-boldItalic.fntdata"/><Relationship Id="rId31" Type="http://schemas.openxmlformats.org/officeDocument/2006/relationships/slide" Target="slides/slide25.xml"/><Relationship Id="rId75" Type="http://schemas.openxmlformats.org/officeDocument/2006/relationships/font" Target="fonts/CenturyGothic-italic.fntdata"/><Relationship Id="rId30" Type="http://schemas.openxmlformats.org/officeDocument/2006/relationships/slide" Target="slides/slide24.xml"/><Relationship Id="rId74" Type="http://schemas.openxmlformats.org/officeDocument/2006/relationships/font" Target="fonts/CenturyGothic-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CenturyGothic-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ubik-italic.fntdata"/><Relationship Id="rId70" Type="http://schemas.openxmlformats.org/officeDocument/2006/relationships/font" Target="fonts/Rubik-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Medium-bold.fntdata"/><Relationship Id="rId61" Type="http://schemas.openxmlformats.org/officeDocument/2006/relationships/font" Target="fonts/MontserratMedium-regular.fntdata"/><Relationship Id="rId20" Type="http://schemas.openxmlformats.org/officeDocument/2006/relationships/slide" Target="slides/slide14.xml"/><Relationship Id="rId64" Type="http://schemas.openxmlformats.org/officeDocument/2006/relationships/font" Target="fonts/MontserratMedium-boldItalic.fntdata"/><Relationship Id="rId63" Type="http://schemas.openxmlformats.org/officeDocument/2006/relationships/font" Target="fonts/MontserratMedium-italic.fntdata"/><Relationship Id="rId22" Type="http://schemas.openxmlformats.org/officeDocument/2006/relationships/slide" Target="slides/slide16.xml"/><Relationship Id="rId66" Type="http://schemas.openxmlformats.org/officeDocument/2006/relationships/font" Target="fonts/MontserratLight-bold.fntdata"/><Relationship Id="rId21" Type="http://schemas.openxmlformats.org/officeDocument/2006/relationships/slide" Target="slides/slide15.xml"/><Relationship Id="rId65" Type="http://schemas.openxmlformats.org/officeDocument/2006/relationships/font" Target="fonts/MontserratLight-regular.fntdata"/><Relationship Id="rId24" Type="http://schemas.openxmlformats.org/officeDocument/2006/relationships/slide" Target="slides/slide18.xml"/><Relationship Id="rId68" Type="http://schemas.openxmlformats.org/officeDocument/2006/relationships/font" Target="fonts/MontserratLight-boldItalic.fntdata"/><Relationship Id="rId23" Type="http://schemas.openxmlformats.org/officeDocument/2006/relationships/slide" Target="slides/slide17.xml"/><Relationship Id="rId67" Type="http://schemas.openxmlformats.org/officeDocument/2006/relationships/font" Target="fonts/MontserratLight-italic.fntdata"/><Relationship Id="rId60" Type="http://schemas.openxmlformats.org/officeDocument/2006/relationships/font" Target="fonts/Montserrat-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ubik-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Montserrat-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Montserrat-italic.fntdata"/><Relationship Id="rId14" Type="http://schemas.openxmlformats.org/officeDocument/2006/relationships/slide" Target="slides/slide8.xml"/><Relationship Id="rId58" Type="http://schemas.openxmlformats.org/officeDocument/2006/relationships/font" Target="fonts/Montserra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15da460fb6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15da460fb6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5da460fb6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15da460fb6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15da460fb6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15da460fb6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15da460fb6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15da460fb6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15da460fb6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15da460fb6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15da460fb6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15da460fb6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17e2b6f5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17e2b6f5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17e2b6f5b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17e2b6f5b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7e2b6f5b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17e2b6f5b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7e2b6f5b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17e2b6f5b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36e9e360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36e9e360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b83105ff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b83105ff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Luckily for you, you only need to figure it out for year 1.</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17e2b6f5b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17e2b6f5b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Luckily for you, you only need to figure it out for year 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7e2b6f5b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7e2b6f5b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17e2b6f5b9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17e2b6f5b9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17e2b6f5b9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17e2b6f5b9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Biggest consideration is how does that relate to your target market. For example, kylie jenner lip kit is gonna be prob all women, but </a:t>
            </a:r>
            <a:r>
              <a:rPr lang="en"/>
              <a:t>Rihanna</a:t>
            </a:r>
            <a:r>
              <a:rPr lang="en"/>
              <a:t>-Asap rocky lip balm might look more like this.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17e2b6f5b9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17e2b6f5b9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17e2b6f5b9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17e2b6f5b9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c8aa85205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c8aa85205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17e2b6f5b9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17e2b6f5b9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17e2b6f5b9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17e2b6f5b9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8aa852056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8aa852056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b8310600e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b8310600e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c8aa85205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c8aa85205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matters for 2 big reasons. Sales for the product, the marketing </a:t>
            </a:r>
            <a:r>
              <a:rPr lang="en"/>
              <a:t>required</a:t>
            </a:r>
            <a:r>
              <a:rPr lang="en"/>
              <a:t> for consumers to adopt this product, the cost of borrowing money. Riskier projects must have higher compensations, and so firms must because extra restrictive witht he Go/No-go part of stop gate.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17e2b6f5b9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17e2b6f5b9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17e2b6f5b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17e2b6f5b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it really depends on the buyer requirements &amp; firm to market fit. Considerations would include info, convenience, service quality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17e2b6f5b9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17e2b6f5b9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big types of value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17e2b6f5b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17e2b6f5b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it really depends on the buyer requirements &amp; firm to market fit. Considerations would include info, convenience, service quality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316237fd9c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316237fd9c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17e2b6f5b9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17e2b6f5b9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b8310600e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b8310600e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17e2b6f5b9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17e2b6f5b9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15da460f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15da460f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15f8e1064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15f8e1064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c36e9e360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c36e9e360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15f8e1064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315f8e1064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15f8e1064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15f8e1064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15f8e1064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315f8e1064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brain barf, listing risk &amp; mitigation for each product rather than the ones we recommended. Being selective would mean addressing that firms have limited resources. So identify all the ones that could be successful based on BCG, and then provide a priority for the two main ones presented in BLOT.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16237fd9c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16237fd9c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16237fd9c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316237fd9c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to tail back to the SWOT &amp; Porter’s 5 Forces pptx to tell them to literally use what i’ve given &amp; find a way to translate it to a report?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5da460fb6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15da460fb6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5da460fb6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15da460fb6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5f903ee4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5f903ee4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15da460fb6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15da460fb6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8aa8520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8aa8520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to stay on this slide. Ask about the incentives of finance. Then move to the next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13250" y="1454391"/>
            <a:ext cx="6094200" cy="1653600"/>
          </a:xfrm>
          <a:prstGeom prst="rect">
            <a:avLst/>
          </a:prstGeom>
          <a:noFill/>
        </p:spPr>
        <p:txBody>
          <a:bodyPr anchorCtr="0" anchor="t" bIns="91425" lIns="91425" spcFirstLastPara="1" rIns="91425" wrap="square" tIns="91425">
            <a:noAutofit/>
          </a:bodyPr>
          <a:lstStyle>
            <a:lvl1pPr lvl="0">
              <a:spcBef>
                <a:spcPts val="0"/>
              </a:spcBef>
              <a:spcAft>
                <a:spcPts val="0"/>
              </a:spcAft>
              <a:buSzPts val="5200"/>
              <a:buNone/>
              <a:defRPr b="1" sz="5200">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3225" y="3144891"/>
            <a:ext cx="6094200" cy="3465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51575" y="1394025"/>
            <a:ext cx="6869400" cy="23475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1432775" y="1809625"/>
            <a:ext cx="6278400" cy="1105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1"/>
          <p:cNvSpPr txBox="1"/>
          <p:nvPr>
            <p:ph idx="1" type="subTitle"/>
          </p:nvPr>
        </p:nvSpPr>
        <p:spPr>
          <a:xfrm>
            <a:off x="2125700" y="2914775"/>
            <a:ext cx="4892700" cy="419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3"/>
          <p:cNvSpPr txBox="1"/>
          <p:nvPr>
            <p:ph type="title"/>
          </p:nvPr>
        </p:nvSpPr>
        <p:spPr>
          <a:xfrm rot="-5400000">
            <a:off x="-972925" y="2297650"/>
            <a:ext cx="40593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8" name="Google Shape;58;p13"/>
          <p:cNvSpPr txBox="1"/>
          <p:nvPr>
            <p:ph idx="2" type="title"/>
          </p:nvPr>
        </p:nvSpPr>
        <p:spPr>
          <a:xfrm>
            <a:off x="1860675" y="1345856"/>
            <a:ext cx="2117100" cy="30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59" name="Google Shape;59;p13"/>
          <p:cNvSpPr txBox="1"/>
          <p:nvPr>
            <p:ph idx="1" type="subTitle"/>
          </p:nvPr>
        </p:nvSpPr>
        <p:spPr>
          <a:xfrm>
            <a:off x="1860675" y="1688840"/>
            <a:ext cx="1895400" cy="68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60" name="Google Shape;60;p13"/>
          <p:cNvSpPr txBox="1"/>
          <p:nvPr>
            <p:ph idx="3" type="title"/>
          </p:nvPr>
        </p:nvSpPr>
        <p:spPr>
          <a:xfrm>
            <a:off x="3977775" y="1345856"/>
            <a:ext cx="2117100" cy="30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61" name="Google Shape;61;p13"/>
          <p:cNvSpPr txBox="1"/>
          <p:nvPr>
            <p:ph idx="4" type="subTitle"/>
          </p:nvPr>
        </p:nvSpPr>
        <p:spPr>
          <a:xfrm>
            <a:off x="3977775" y="1688915"/>
            <a:ext cx="1895400" cy="68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62" name="Google Shape;62;p13"/>
          <p:cNvSpPr txBox="1"/>
          <p:nvPr>
            <p:ph idx="5" type="title"/>
          </p:nvPr>
        </p:nvSpPr>
        <p:spPr>
          <a:xfrm>
            <a:off x="6094875" y="1345856"/>
            <a:ext cx="1895400" cy="30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63" name="Google Shape;63;p13"/>
          <p:cNvSpPr txBox="1"/>
          <p:nvPr>
            <p:ph idx="6" type="subTitle"/>
          </p:nvPr>
        </p:nvSpPr>
        <p:spPr>
          <a:xfrm>
            <a:off x="6094875" y="1688902"/>
            <a:ext cx="1895400" cy="68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64" name="Google Shape;64;p13"/>
          <p:cNvSpPr txBox="1"/>
          <p:nvPr>
            <p:ph idx="7" type="title"/>
          </p:nvPr>
        </p:nvSpPr>
        <p:spPr>
          <a:xfrm>
            <a:off x="1860675" y="3065313"/>
            <a:ext cx="2117100" cy="30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65" name="Google Shape;65;p13"/>
          <p:cNvSpPr txBox="1"/>
          <p:nvPr>
            <p:ph idx="8" type="subTitle"/>
          </p:nvPr>
        </p:nvSpPr>
        <p:spPr>
          <a:xfrm>
            <a:off x="1860675" y="3404329"/>
            <a:ext cx="1895400" cy="68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66" name="Google Shape;66;p13"/>
          <p:cNvSpPr txBox="1"/>
          <p:nvPr>
            <p:ph idx="9" type="title"/>
          </p:nvPr>
        </p:nvSpPr>
        <p:spPr>
          <a:xfrm>
            <a:off x="3977775" y="3069173"/>
            <a:ext cx="2117100" cy="30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67" name="Google Shape;67;p13"/>
          <p:cNvSpPr txBox="1"/>
          <p:nvPr>
            <p:ph idx="13" type="subTitle"/>
          </p:nvPr>
        </p:nvSpPr>
        <p:spPr>
          <a:xfrm>
            <a:off x="3977775" y="3404404"/>
            <a:ext cx="1895400" cy="68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68" name="Google Shape;68;p13"/>
          <p:cNvSpPr txBox="1"/>
          <p:nvPr>
            <p:ph idx="14" type="title"/>
          </p:nvPr>
        </p:nvSpPr>
        <p:spPr>
          <a:xfrm>
            <a:off x="6094875" y="3069173"/>
            <a:ext cx="1895400" cy="30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69" name="Google Shape;69;p13"/>
          <p:cNvSpPr txBox="1"/>
          <p:nvPr>
            <p:ph idx="15" type="subTitle"/>
          </p:nvPr>
        </p:nvSpPr>
        <p:spPr>
          <a:xfrm>
            <a:off x="6094875" y="3404392"/>
            <a:ext cx="1895400" cy="68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70" name="Google Shape;70;p13"/>
          <p:cNvSpPr txBox="1"/>
          <p:nvPr>
            <p:ph hasCustomPrompt="1" idx="16" type="title"/>
          </p:nvPr>
        </p:nvSpPr>
        <p:spPr>
          <a:xfrm>
            <a:off x="1860675" y="982723"/>
            <a:ext cx="652200" cy="36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sz="16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p:nvPr>
            <p:ph hasCustomPrompt="1" idx="17" type="title"/>
          </p:nvPr>
        </p:nvSpPr>
        <p:spPr>
          <a:xfrm>
            <a:off x="3977775" y="982723"/>
            <a:ext cx="652200" cy="36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sz="16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p:nvPr>
            <p:ph hasCustomPrompt="1" idx="18" type="title"/>
          </p:nvPr>
        </p:nvSpPr>
        <p:spPr>
          <a:xfrm>
            <a:off x="6094875" y="982723"/>
            <a:ext cx="652200" cy="36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sz="16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p:nvPr>
            <p:ph hasCustomPrompt="1" idx="19" type="title"/>
          </p:nvPr>
        </p:nvSpPr>
        <p:spPr>
          <a:xfrm>
            <a:off x="1860675" y="2710801"/>
            <a:ext cx="652200" cy="36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sz="16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p:nvPr>
            <p:ph hasCustomPrompt="1" idx="20" type="title"/>
          </p:nvPr>
        </p:nvSpPr>
        <p:spPr>
          <a:xfrm>
            <a:off x="3977775" y="2710801"/>
            <a:ext cx="652200" cy="36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sz="16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p:nvPr>
            <p:ph hasCustomPrompt="1" idx="21" type="title"/>
          </p:nvPr>
        </p:nvSpPr>
        <p:spPr>
          <a:xfrm>
            <a:off x="6094875" y="2710801"/>
            <a:ext cx="652200" cy="36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sz="16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23">
    <p:bg>
      <p:bgPr>
        <a:solidFill>
          <a:schemeClr val="dk1"/>
        </a:solidFill>
      </p:bgPr>
    </p:bg>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972925" y="2297650"/>
            <a:ext cx="40593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78" name="Google Shape;78;p14"/>
          <p:cNvSpPr txBox="1"/>
          <p:nvPr>
            <p:ph idx="2" type="title"/>
          </p:nvPr>
        </p:nvSpPr>
        <p:spPr>
          <a:xfrm>
            <a:off x="1555875" y="1374538"/>
            <a:ext cx="21171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4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79" name="Google Shape;79;p14"/>
          <p:cNvSpPr txBox="1"/>
          <p:nvPr>
            <p:ph idx="1" type="subTitle"/>
          </p:nvPr>
        </p:nvSpPr>
        <p:spPr>
          <a:xfrm>
            <a:off x="1666725" y="1688840"/>
            <a:ext cx="1895400" cy="684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80" name="Google Shape;80;p14"/>
          <p:cNvSpPr txBox="1"/>
          <p:nvPr>
            <p:ph idx="3" type="title"/>
          </p:nvPr>
        </p:nvSpPr>
        <p:spPr>
          <a:xfrm>
            <a:off x="3977775" y="1374538"/>
            <a:ext cx="21171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81" name="Google Shape;81;p14"/>
          <p:cNvSpPr txBox="1"/>
          <p:nvPr>
            <p:ph idx="4" type="subTitle"/>
          </p:nvPr>
        </p:nvSpPr>
        <p:spPr>
          <a:xfrm>
            <a:off x="4088625" y="1688915"/>
            <a:ext cx="1895400" cy="684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82" name="Google Shape;82;p14"/>
          <p:cNvSpPr txBox="1"/>
          <p:nvPr>
            <p:ph idx="5" type="title"/>
          </p:nvPr>
        </p:nvSpPr>
        <p:spPr>
          <a:xfrm>
            <a:off x="1555875" y="3084363"/>
            <a:ext cx="21171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4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83" name="Google Shape;83;p14"/>
          <p:cNvSpPr txBox="1"/>
          <p:nvPr>
            <p:ph idx="6" type="subTitle"/>
          </p:nvPr>
        </p:nvSpPr>
        <p:spPr>
          <a:xfrm>
            <a:off x="1666725" y="3404329"/>
            <a:ext cx="1895400" cy="684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84" name="Google Shape;84;p14"/>
          <p:cNvSpPr txBox="1"/>
          <p:nvPr>
            <p:ph idx="7" type="title"/>
          </p:nvPr>
        </p:nvSpPr>
        <p:spPr>
          <a:xfrm>
            <a:off x="3977775" y="3078698"/>
            <a:ext cx="21171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85" name="Google Shape;85;p14"/>
          <p:cNvSpPr txBox="1"/>
          <p:nvPr>
            <p:ph idx="8" type="subTitle"/>
          </p:nvPr>
        </p:nvSpPr>
        <p:spPr>
          <a:xfrm>
            <a:off x="4088625" y="3404404"/>
            <a:ext cx="1895400" cy="684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86" name="Google Shape;86;p14"/>
          <p:cNvSpPr txBox="1"/>
          <p:nvPr>
            <p:ph hasCustomPrompt="1" idx="9" type="title"/>
          </p:nvPr>
        </p:nvSpPr>
        <p:spPr>
          <a:xfrm>
            <a:off x="2288325" y="1006624"/>
            <a:ext cx="652200" cy="36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sz="16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p:nvPr>
            <p:ph hasCustomPrompt="1" idx="13" type="title"/>
          </p:nvPr>
        </p:nvSpPr>
        <p:spPr>
          <a:xfrm>
            <a:off x="4710225" y="1006624"/>
            <a:ext cx="652200" cy="36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sz="16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p:nvPr>
            <p:ph hasCustomPrompt="1" idx="14" type="title"/>
          </p:nvPr>
        </p:nvSpPr>
        <p:spPr>
          <a:xfrm>
            <a:off x="2288325" y="2710801"/>
            <a:ext cx="652200" cy="36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sz="16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p:nvPr>
            <p:ph hasCustomPrompt="1" idx="15" type="title"/>
          </p:nvPr>
        </p:nvSpPr>
        <p:spPr>
          <a:xfrm>
            <a:off x="4710225" y="2710801"/>
            <a:ext cx="652200" cy="367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sz="16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5">
    <p:bg>
      <p:bgPr>
        <a:solidFill>
          <a:schemeClr val="dk1"/>
        </a:solidFill>
      </p:bgPr>
    </p:bg>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b="7705" l="14937" r="0" t="4428"/>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b="7705" l="14937" r="0" t="4428"/>
          <a:stretch/>
        </p:blipFill>
        <p:spPr>
          <a:xfrm>
            <a:off x="100" y="0"/>
            <a:ext cx="1971375" cy="5143501"/>
          </a:xfrm>
          <a:prstGeom prst="rect">
            <a:avLst/>
          </a:prstGeom>
          <a:noFill/>
          <a:ln>
            <a:noFill/>
          </a:ln>
        </p:spPr>
      </p:pic>
      <p:sp>
        <p:nvSpPr>
          <p:cNvPr id="94" name="Google Shape;94;p15"/>
          <p:cNvSpPr txBox="1"/>
          <p:nvPr>
            <p:ph idx="1" type="subTitle"/>
          </p:nvPr>
        </p:nvSpPr>
        <p:spPr>
          <a:xfrm>
            <a:off x="2549400" y="1622907"/>
            <a:ext cx="4045200" cy="777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 name="Google Shape;95;p15"/>
          <p:cNvSpPr/>
          <p:nvPr/>
        </p:nvSpPr>
        <p:spPr>
          <a:xfrm rot="5400000">
            <a:off x="3877750" y="-3877650"/>
            <a:ext cx="1392600" cy="9147900"/>
          </a:xfrm>
          <a:prstGeom prst="rect">
            <a:avLst/>
          </a:prstGeom>
          <a:solidFill>
            <a:schemeClr val="dk1"/>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6">
    <p:bg>
      <p:bgPr>
        <a:solidFill>
          <a:schemeClr val="dk1"/>
        </a:solidFill>
      </p:bgPr>
    </p:bg>
    <p:spTree>
      <p:nvGrpSpPr>
        <p:cNvPr id="96"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l="0" r="0" t="0"/>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txBox="1"/>
          <p:nvPr>
            <p:ph type="title"/>
          </p:nvPr>
        </p:nvSpPr>
        <p:spPr>
          <a:xfrm>
            <a:off x="1136475" y="1599150"/>
            <a:ext cx="4045200" cy="512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
        <p:nvSpPr>
          <p:cNvPr id="100" name="Google Shape;100;p16"/>
          <p:cNvSpPr txBox="1"/>
          <p:nvPr>
            <p:ph idx="1" type="subTitle"/>
          </p:nvPr>
        </p:nvSpPr>
        <p:spPr>
          <a:xfrm>
            <a:off x="1136475" y="2040113"/>
            <a:ext cx="4045200" cy="15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266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7">
    <p:bg>
      <p:bgPr>
        <a:solidFill>
          <a:schemeClr val="dk1"/>
        </a:solidFill>
      </p:bgPr>
    </p:bg>
    <p:spTree>
      <p:nvGrpSpPr>
        <p:cNvPr id="101" name="Shape 101"/>
        <p:cNvGrpSpPr/>
        <p:nvPr/>
      </p:nvGrpSpPr>
      <p:grpSpPr>
        <a:xfrm>
          <a:off x="0" y="0"/>
          <a:ext cx="0" cy="0"/>
          <a:chOff x="0" y="0"/>
          <a:chExt cx="0" cy="0"/>
        </a:xfrm>
      </p:grpSpPr>
      <p:pic>
        <p:nvPicPr>
          <p:cNvPr id="102" name="Google Shape;102;p17"/>
          <p:cNvPicPr preferRelativeResize="0"/>
          <p:nvPr/>
        </p:nvPicPr>
        <p:blipFill>
          <a:blip r:embed="rId2">
            <a:alphaModFix/>
          </a:blip>
          <a:stretch>
            <a:fillRect/>
          </a:stretch>
        </p:blipFill>
        <p:spPr>
          <a:xfrm>
            <a:off x="152400" y="0"/>
            <a:ext cx="5143500" cy="5143500"/>
          </a:xfrm>
          <a:prstGeom prst="rect">
            <a:avLst/>
          </a:prstGeom>
          <a:noFill/>
          <a:ln>
            <a:noFill/>
          </a:ln>
        </p:spPr>
      </p:pic>
      <p:sp>
        <p:nvSpPr>
          <p:cNvPr id="103" name="Google Shape;103;p17"/>
          <p:cNvSpPr/>
          <p:nvPr/>
        </p:nvSpPr>
        <p:spPr>
          <a:xfrm rot="5400000">
            <a:off x="3147625" y="-238950"/>
            <a:ext cx="6401400" cy="56214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ph type="title"/>
          </p:nvPr>
        </p:nvSpPr>
        <p:spPr>
          <a:xfrm>
            <a:off x="3600325" y="3624749"/>
            <a:ext cx="4903200" cy="7044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5" name="Google Shape;105;p17"/>
          <p:cNvSpPr txBox="1"/>
          <p:nvPr>
            <p:ph hasCustomPrompt="1" idx="2" type="title"/>
          </p:nvPr>
        </p:nvSpPr>
        <p:spPr>
          <a:xfrm>
            <a:off x="3600325" y="-196675"/>
            <a:ext cx="4903200" cy="3801000"/>
          </a:xfrm>
          <a:prstGeom prst="rect">
            <a:avLst/>
          </a:prstGeom>
        </p:spPr>
        <p:txBody>
          <a:bodyPr anchorCtr="0" anchor="t" bIns="91425" lIns="91425" spcFirstLastPara="1" rIns="91425" wrap="square" tIns="91425">
            <a:noAutofit/>
          </a:bodyPr>
          <a:lstStyle>
            <a:lvl1pPr lvl="0" algn="r">
              <a:spcBef>
                <a:spcPts val="0"/>
              </a:spcBef>
              <a:spcAft>
                <a:spcPts val="0"/>
              </a:spcAft>
              <a:buSzPts val="12000"/>
              <a:buNone/>
              <a:defRPr sz="30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8">
    <p:bg>
      <p:bgPr>
        <a:solidFill>
          <a:schemeClr val="dk1"/>
        </a:solidFill>
      </p:bgPr>
    </p:bg>
    <p:spTree>
      <p:nvGrpSpPr>
        <p:cNvPr id="106"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l="0" r="0" t="0"/>
          <a:stretch/>
        </p:blipFill>
        <p:spPr>
          <a:xfrm>
            <a:off x="0" y="3562350"/>
            <a:ext cx="9144000" cy="1581150"/>
          </a:xfrm>
          <a:prstGeom prst="rect">
            <a:avLst/>
          </a:prstGeom>
          <a:noFill/>
          <a:ln>
            <a:noFill/>
          </a:ln>
        </p:spPr>
      </p:pic>
      <p:sp>
        <p:nvSpPr>
          <p:cNvPr id="108" name="Google Shape;108;p18"/>
          <p:cNvSpPr txBox="1"/>
          <p:nvPr>
            <p:ph type="title"/>
          </p:nvPr>
        </p:nvSpPr>
        <p:spPr>
          <a:xfrm rot="-5400000">
            <a:off x="-972925" y="2297650"/>
            <a:ext cx="40593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09" name="Google Shape;109;p18"/>
          <p:cNvSpPr/>
          <p:nvPr/>
        </p:nvSpPr>
        <p:spPr>
          <a:xfrm>
            <a:off x="-105975" y="-38800"/>
            <a:ext cx="14520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244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5">
    <p:bg>
      <p:bgPr>
        <a:solidFill>
          <a:schemeClr val="dk1"/>
        </a:solidFill>
      </p:bgPr>
    </p:bg>
    <p:spTree>
      <p:nvGrpSpPr>
        <p:cNvPr id="110" name="Shape 110"/>
        <p:cNvGrpSpPr/>
        <p:nvPr/>
      </p:nvGrpSpPr>
      <p:grpSpPr>
        <a:xfrm>
          <a:off x="0" y="0"/>
          <a:ext cx="0" cy="0"/>
          <a:chOff x="0" y="0"/>
          <a:chExt cx="0" cy="0"/>
        </a:xfrm>
      </p:grpSpPr>
      <p:sp>
        <p:nvSpPr>
          <p:cNvPr id="111" name="Google Shape;111;p19"/>
          <p:cNvSpPr txBox="1"/>
          <p:nvPr>
            <p:ph type="title"/>
          </p:nvPr>
        </p:nvSpPr>
        <p:spPr>
          <a:xfrm>
            <a:off x="640349" y="692350"/>
            <a:ext cx="78633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12" name="Google Shape;112;p19"/>
          <p:cNvSpPr/>
          <p:nvPr/>
        </p:nvSpPr>
        <p:spPr>
          <a:xfrm rot="5400000">
            <a:off x="3936375" y="-3935050"/>
            <a:ext cx="1269600" cy="9142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9"/>
          <p:cNvPicPr preferRelativeResize="0"/>
          <p:nvPr/>
        </p:nvPicPr>
        <p:blipFill rotWithShape="1">
          <a:blip r:embed="rId2">
            <a:alphaModFix/>
          </a:blip>
          <a:srcRect b="20954" l="0" r="0" t="0"/>
          <a:stretch/>
        </p:blipFill>
        <p:spPr>
          <a:xfrm>
            <a:off x="0" y="3562350"/>
            <a:ext cx="9144000" cy="158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bg>
      <p:bgPr>
        <a:solidFill>
          <a:schemeClr val="dk1"/>
        </a:solidFill>
      </p:bgPr>
    </p:bg>
    <p:spTree>
      <p:nvGrpSpPr>
        <p:cNvPr id="114" name="Shape 114"/>
        <p:cNvGrpSpPr/>
        <p:nvPr/>
      </p:nvGrpSpPr>
      <p:grpSpPr>
        <a:xfrm>
          <a:off x="0" y="0"/>
          <a:ext cx="0" cy="0"/>
          <a:chOff x="0" y="0"/>
          <a:chExt cx="0" cy="0"/>
        </a:xfrm>
      </p:grpSpPr>
      <p:sp>
        <p:nvSpPr>
          <p:cNvPr id="115" name="Google Shape;115;p20"/>
          <p:cNvSpPr txBox="1"/>
          <p:nvPr>
            <p:ph type="title"/>
          </p:nvPr>
        </p:nvSpPr>
        <p:spPr>
          <a:xfrm>
            <a:off x="1252725" y="2353039"/>
            <a:ext cx="21171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16" name="Google Shape;116;p20"/>
          <p:cNvSpPr txBox="1"/>
          <p:nvPr>
            <p:ph idx="1" type="subTitle"/>
          </p:nvPr>
        </p:nvSpPr>
        <p:spPr>
          <a:xfrm>
            <a:off x="1363575" y="2672999"/>
            <a:ext cx="1895400" cy="1021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17" name="Google Shape;117;p20"/>
          <p:cNvSpPr txBox="1"/>
          <p:nvPr>
            <p:ph idx="2" type="title"/>
          </p:nvPr>
        </p:nvSpPr>
        <p:spPr>
          <a:xfrm>
            <a:off x="5774175" y="2355349"/>
            <a:ext cx="21171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18" name="Google Shape;118;p20"/>
          <p:cNvSpPr txBox="1"/>
          <p:nvPr>
            <p:ph idx="3" type="subTitle"/>
          </p:nvPr>
        </p:nvSpPr>
        <p:spPr>
          <a:xfrm>
            <a:off x="5885025" y="2681049"/>
            <a:ext cx="1895400" cy="1021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pic>
        <p:nvPicPr>
          <p:cNvPr id="119" name="Google Shape;119;p20"/>
          <p:cNvPicPr preferRelativeResize="0"/>
          <p:nvPr/>
        </p:nvPicPr>
        <p:blipFill rotWithShape="1">
          <a:blip r:embed="rId2">
            <a:alphaModFix/>
          </a:blip>
          <a:srcRect b="20954" l="0" r="0" t="0"/>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l="0" r="0" t="0"/>
          <a:stretch/>
        </p:blipFill>
        <p:spPr>
          <a:xfrm flipH="1" rot="10800000">
            <a:off x="0" y="0"/>
            <a:ext cx="9144000" cy="158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1824050" y="3701050"/>
            <a:ext cx="5496000" cy="7044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hasCustomPrompt="1" idx="2" type="title"/>
          </p:nvPr>
        </p:nvSpPr>
        <p:spPr>
          <a:xfrm>
            <a:off x="1823875" y="-120377"/>
            <a:ext cx="5496000" cy="38010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30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1"/>
          <p:cNvSpPr txBox="1"/>
          <p:nvPr>
            <p:ph type="title"/>
          </p:nvPr>
        </p:nvSpPr>
        <p:spPr>
          <a:xfrm rot="-5400000">
            <a:off x="-936900" y="2284975"/>
            <a:ext cx="40050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23" name="Google Shape;123;p21"/>
          <p:cNvSpPr txBox="1"/>
          <p:nvPr>
            <p:ph idx="2" type="title"/>
          </p:nvPr>
        </p:nvSpPr>
        <p:spPr>
          <a:xfrm>
            <a:off x="1950375" y="2194478"/>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24" name="Google Shape;124;p21"/>
          <p:cNvSpPr txBox="1"/>
          <p:nvPr>
            <p:ph idx="1" type="subTitle"/>
          </p:nvPr>
        </p:nvSpPr>
        <p:spPr>
          <a:xfrm>
            <a:off x="1950375" y="2543725"/>
            <a:ext cx="1558800" cy="107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25" name="Google Shape;125;p21"/>
          <p:cNvSpPr txBox="1"/>
          <p:nvPr>
            <p:ph idx="3" type="title"/>
          </p:nvPr>
        </p:nvSpPr>
        <p:spPr>
          <a:xfrm>
            <a:off x="4257200" y="2194478"/>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26" name="Google Shape;126;p21"/>
          <p:cNvSpPr txBox="1"/>
          <p:nvPr>
            <p:ph idx="4" type="subTitle"/>
          </p:nvPr>
        </p:nvSpPr>
        <p:spPr>
          <a:xfrm>
            <a:off x="4257200" y="2543725"/>
            <a:ext cx="1558800" cy="107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27" name="Google Shape;127;p21"/>
          <p:cNvSpPr txBox="1"/>
          <p:nvPr>
            <p:ph idx="5" type="title"/>
          </p:nvPr>
        </p:nvSpPr>
        <p:spPr>
          <a:xfrm>
            <a:off x="6587313" y="2194478"/>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28" name="Google Shape;128;p21"/>
          <p:cNvSpPr txBox="1"/>
          <p:nvPr>
            <p:ph idx="6" type="subTitle"/>
          </p:nvPr>
        </p:nvSpPr>
        <p:spPr>
          <a:xfrm>
            <a:off x="6587313" y="2543725"/>
            <a:ext cx="1558800" cy="107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29" name="Google Shape;129;p21"/>
          <p:cNvSpPr/>
          <p:nvPr/>
        </p:nvSpPr>
        <p:spPr>
          <a:xfrm>
            <a:off x="-73350" y="-54300"/>
            <a:ext cx="1419600" cy="5284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1">
    <p:bg>
      <p:bgPr>
        <a:solidFill>
          <a:schemeClr val="dk1"/>
        </a:solidFill>
      </p:bgPr>
    </p:bg>
    <p:spTree>
      <p:nvGrpSpPr>
        <p:cNvPr id="130" name="Shape 130"/>
        <p:cNvGrpSpPr/>
        <p:nvPr/>
      </p:nvGrpSpPr>
      <p:grpSpPr>
        <a:xfrm>
          <a:off x="0" y="0"/>
          <a:ext cx="0" cy="0"/>
          <a:chOff x="0" y="0"/>
          <a:chExt cx="0" cy="0"/>
        </a:xfrm>
      </p:grpSpPr>
      <p:pic>
        <p:nvPicPr>
          <p:cNvPr id="131" name="Google Shape;131;p22"/>
          <p:cNvPicPr preferRelativeResize="0"/>
          <p:nvPr/>
        </p:nvPicPr>
        <p:blipFill>
          <a:blip r:embed="rId2">
            <a:alphaModFix/>
          </a:blip>
          <a:stretch>
            <a:fillRect/>
          </a:stretch>
        </p:blipFill>
        <p:spPr>
          <a:xfrm>
            <a:off x="9213" y="16050"/>
            <a:ext cx="9125564" cy="5143499"/>
          </a:xfrm>
          <a:prstGeom prst="rect">
            <a:avLst/>
          </a:prstGeom>
          <a:noFill/>
          <a:ln>
            <a:noFill/>
          </a:ln>
        </p:spPr>
      </p:pic>
      <p:sp>
        <p:nvSpPr>
          <p:cNvPr id="132" name="Google Shape;132;p22"/>
          <p:cNvSpPr txBox="1"/>
          <p:nvPr>
            <p:ph type="title"/>
          </p:nvPr>
        </p:nvSpPr>
        <p:spPr>
          <a:xfrm>
            <a:off x="2785351" y="3019925"/>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33" name="Google Shape;133;p22"/>
          <p:cNvSpPr txBox="1"/>
          <p:nvPr>
            <p:ph idx="1" type="subTitle"/>
          </p:nvPr>
        </p:nvSpPr>
        <p:spPr>
          <a:xfrm>
            <a:off x="2601000" y="3328550"/>
            <a:ext cx="1927500" cy="107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34" name="Google Shape;134;p22"/>
          <p:cNvSpPr txBox="1"/>
          <p:nvPr>
            <p:ph idx="2" type="title"/>
          </p:nvPr>
        </p:nvSpPr>
        <p:spPr>
          <a:xfrm>
            <a:off x="5020526" y="3019925"/>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35" name="Google Shape;135;p22"/>
          <p:cNvSpPr txBox="1"/>
          <p:nvPr>
            <p:ph idx="3" type="subTitle"/>
          </p:nvPr>
        </p:nvSpPr>
        <p:spPr>
          <a:xfrm>
            <a:off x="4792950" y="3328550"/>
            <a:ext cx="2013900" cy="107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36" name="Google Shape;136;p22"/>
          <p:cNvSpPr txBox="1"/>
          <p:nvPr>
            <p:ph idx="4" type="title"/>
          </p:nvPr>
        </p:nvSpPr>
        <p:spPr>
          <a:xfrm rot="-5400000">
            <a:off x="-936900" y="2284975"/>
            <a:ext cx="40050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37" name="Google Shape;137;p22"/>
          <p:cNvSpPr/>
          <p:nvPr/>
        </p:nvSpPr>
        <p:spPr>
          <a:xfrm>
            <a:off x="-73350" y="-54300"/>
            <a:ext cx="1419600" cy="5284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1171450" y="1282975"/>
            <a:ext cx="2593200" cy="344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sz="1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0" name="Google Shape;140;p23"/>
          <p:cNvSpPr txBox="1"/>
          <p:nvPr>
            <p:ph idx="1" type="subTitle"/>
          </p:nvPr>
        </p:nvSpPr>
        <p:spPr>
          <a:xfrm>
            <a:off x="1171450" y="1617550"/>
            <a:ext cx="2593200" cy="12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41" name="Google Shape;141;p23"/>
          <p:cNvSpPr txBox="1"/>
          <p:nvPr>
            <p:ph idx="2" type="subTitle"/>
          </p:nvPr>
        </p:nvSpPr>
        <p:spPr>
          <a:xfrm>
            <a:off x="5169493" y="2528750"/>
            <a:ext cx="2675700" cy="34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Rubik"/>
              <a:buNone/>
              <a:defRPr b="1" sz="1600">
                <a:solidFill>
                  <a:schemeClr val="lt1"/>
                </a:solidFill>
                <a:latin typeface="Rubik"/>
                <a:ea typeface="Rubik"/>
                <a:cs typeface="Rubik"/>
                <a:sym typeface="Rubik"/>
              </a:defRPr>
            </a:lvl1pPr>
            <a:lvl2pPr lvl="1">
              <a:lnSpc>
                <a:spcPct val="100000"/>
              </a:lnSpc>
              <a:spcBef>
                <a:spcPts val="0"/>
              </a:spcBef>
              <a:spcAft>
                <a:spcPts val="0"/>
              </a:spcAft>
              <a:buSzPts val="2800"/>
              <a:buFont typeface="Rubik"/>
              <a:buNone/>
              <a:defRPr b="1" sz="2800">
                <a:latin typeface="Rubik"/>
                <a:ea typeface="Rubik"/>
                <a:cs typeface="Rubik"/>
                <a:sym typeface="Rubik"/>
              </a:defRPr>
            </a:lvl2pPr>
            <a:lvl3pPr lvl="2">
              <a:lnSpc>
                <a:spcPct val="100000"/>
              </a:lnSpc>
              <a:spcBef>
                <a:spcPts val="0"/>
              </a:spcBef>
              <a:spcAft>
                <a:spcPts val="0"/>
              </a:spcAft>
              <a:buSzPts val="2800"/>
              <a:buFont typeface="Rubik"/>
              <a:buNone/>
              <a:defRPr b="1" sz="2800">
                <a:latin typeface="Rubik"/>
                <a:ea typeface="Rubik"/>
                <a:cs typeface="Rubik"/>
                <a:sym typeface="Rubik"/>
              </a:defRPr>
            </a:lvl3pPr>
            <a:lvl4pPr lvl="3">
              <a:lnSpc>
                <a:spcPct val="100000"/>
              </a:lnSpc>
              <a:spcBef>
                <a:spcPts val="0"/>
              </a:spcBef>
              <a:spcAft>
                <a:spcPts val="0"/>
              </a:spcAft>
              <a:buSzPts val="2800"/>
              <a:buFont typeface="Rubik"/>
              <a:buNone/>
              <a:defRPr b="1" sz="2800">
                <a:latin typeface="Rubik"/>
                <a:ea typeface="Rubik"/>
                <a:cs typeface="Rubik"/>
                <a:sym typeface="Rubik"/>
              </a:defRPr>
            </a:lvl4pPr>
            <a:lvl5pPr lvl="4">
              <a:lnSpc>
                <a:spcPct val="100000"/>
              </a:lnSpc>
              <a:spcBef>
                <a:spcPts val="0"/>
              </a:spcBef>
              <a:spcAft>
                <a:spcPts val="0"/>
              </a:spcAft>
              <a:buSzPts val="2800"/>
              <a:buFont typeface="Rubik"/>
              <a:buNone/>
              <a:defRPr b="1" sz="2800">
                <a:latin typeface="Rubik"/>
                <a:ea typeface="Rubik"/>
                <a:cs typeface="Rubik"/>
                <a:sym typeface="Rubik"/>
              </a:defRPr>
            </a:lvl5pPr>
            <a:lvl6pPr lvl="5">
              <a:lnSpc>
                <a:spcPct val="100000"/>
              </a:lnSpc>
              <a:spcBef>
                <a:spcPts val="0"/>
              </a:spcBef>
              <a:spcAft>
                <a:spcPts val="0"/>
              </a:spcAft>
              <a:buSzPts val="2800"/>
              <a:buFont typeface="Rubik"/>
              <a:buNone/>
              <a:defRPr b="1" sz="2800">
                <a:latin typeface="Rubik"/>
                <a:ea typeface="Rubik"/>
                <a:cs typeface="Rubik"/>
                <a:sym typeface="Rubik"/>
              </a:defRPr>
            </a:lvl6pPr>
            <a:lvl7pPr lvl="6">
              <a:lnSpc>
                <a:spcPct val="100000"/>
              </a:lnSpc>
              <a:spcBef>
                <a:spcPts val="0"/>
              </a:spcBef>
              <a:spcAft>
                <a:spcPts val="0"/>
              </a:spcAft>
              <a:buSzPts val="2800"/>
              <a:buFont typeface="Rubik"/>
              <a:buNone/>
              <a:defRPr b="1" sz="2800">
                <a:latin typeface="Rubik"/>
                <a:ea typeface="Rubik"/>
                <a:cs typeface="Rubik"/>
                <a:sym typeface="Rubik"/>
              </a:defRPr>
            </a:lvl7pPr>
            <a:lvl8pPr lvl="7">
              <a:lnSpc>
                <a:spcPct val="100000"/>
              </a:lnSpc>
              <a:spcBef>
                <a:spcPts val="0"/>
              </a:spcBef>
              <a:spcAft>
                <a:spcPts val="0"/>
              </a:spcAft>
              <a:buSzPts val="2800"/>
              <a:buFont typeface="Rubik"/>
              <a:buNone/>
              <a:defRPr b="1" sz="2800">
                <a:latin typeface="Rubik"/>
                <a:ea typeface="Rubik"/>
                <a:cs typeface="Rubik"/>
                <a:sym typeface="Rubik"/>
              </a:defRPr>
            </a:lvl8pPr>
            <a:lvl9pPr lvl="8">
              <a:lnSpc>
                <a:spcPct val="100000"/>
              </a:lnSpc>
              <a:spcBef>
                <a:spcPts val="0"/>
              </a:spcBef>
              <a:spcAft>
                <a:spcPts val="0"/>
              </a:spcAft>
              <a:buSzPts val="2800"/>
              <a:buFont typeface="Rubik"/>
              <a:buNone/>
              <a:defRPr b="1" sz="2800">
                <a:latin typeface="Rubik"/>
                <a:ea typeface="Rubik"/>
                <a:cs typeface="Rubik"/>
                <a:sym typeface="Rubik"/>
              </a:defRPr>
            </a:lvl9pPr>
          </a:lstStyle>
          <a:p/>
        </p:txBody>
      </p:sp>
      <p:sp>
        <p:nvSpPr>
          <p:cNvPr id="142" name="Google Shape;142;p23"/>
          <p:cNvSpPr txBox="1"/>
          <p:nvPr>
            <p:ph idx="3" type="subTitle"/>
          </p:nvPr>
        </p:nvSpPr>
        <p:spPr>
          <a:xfrm>
            <a:off x="5169493" y="2872850"/>
            <a:ext cx="2593200" cy="12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2">
    <p:bg>
      <p:bgPr>
        <a:solidFill>
          <a:schemeClr val="dk1"/>
        </a:solidFill>
      </p:bgPr>
    </p:bg>
    <p:spTree>
      <p:nvGrpSpPr>
        <p:cNvPr id="143" name="Shape 143"/>
        <p:cNvGrpSpPr/>
        <p:nvPr/>
      </p:nvGrpSpPr>
      <p:grpSpPr>
        <a:xfrm>
          <a:off x="0" y="0"/>
          <a:ext cx="0" cy="0"/>
          <a:chOff x="0" y="0"/>
          <a:chExt cx="0" cy="0"/>
        </a:xfrm>
      </p:grpSpPr>
      <p:sp>
        <p:nvSpPr>
          <p:cNvPr id="144" name="Google Shape;144;p24"/>
          <p:cNvSpPr txBox="1"/>
          <p:nvPr>
            <p:ph type="title"/>
          </p:nvPr>
        </p:nvSpPr>
        <p:spPr>
          <a:xfrm>
            <a:off x="1622037" y="2058150"/>
            <a:ext cx="25902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45" name="Google Shape;145;p24"/>
          <p:cNvSpPr txBox="1"/>
          <p:nvPr>
            <p:ph idx="1" type="subTitle"/>
          </p:nvPr>
        </p:nvSpPr>
        <p:spPr>
          <a:xfrm>
            <a:off x="1622038" y="2385700"/>
            <a:ext cx="2590200" cy="717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46" name="Google Shape;146;p24"/>
          <p:cNvSpPr txBox="1"/>
          <p:nvPr>
            <p:ph idx="2" type="title"/>
          </p:nvPr>
        </p:nvSpPr>
        <p:spPr>
          <a:xfrm>
            <a:off x="4931763" y="2058150"/>
            <a:ext cx="25902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47" name="Google Shape;147;p24"/>
          <p:cNvSpPr txBox="1"/>
          <p:nvPr>
            <p:ph idx="3" type="subTitle"/>
          </p:nvPr>
        </p:nvSpPr>
        <p:spPr>
          <a:xfrm>
            <a:off x="4931763" y="2385776"/>
            <a:ext cx="2590200" cy="717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48" name="Google Shape;148;p24"/>
          <p:cNvSpPr txBox="1"/>
          <p:nvPr>
            <p:ph idx="4" type="title"/>
          </p:nvPr>
        </p:nvSpPr>
        <p:spPr>
          <a:xfrm>
            <a:off x="1622037" y="579850"/>
            <a:ext cx="25902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49" name="Google Shape;149;p24"/>
          <p:cNvSpPr txBox="1"/>
          <p:nvPr>
            <p:ph idx="5" type="subTitle"/>
          </p:nvPr>
        </p:nvSpPr>
        <p:spPr>
          <a:xfrm>
            <a:off x="1622038" y="899800"/>
            <a:ext cx="2590200" cy="765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50" name="Google Shape;150;p24"/>
          <p:cNvSpPr txBox="1"/>
          <p:nvPr>
            <p:ph idx="6" type="title"/>
          </p:nvPr>
        </p:nvSpPr>
        <p:spPr>
          <a:xfrm>
            <a:off x="4931763" y="574175"/>
            <a:ext cx="25902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51" name="Google Shape;151;p24"/>
          <p:cNvSpPr txBox="1"/>
          <p:nvPr>
            <p:ph idx="7" type="subTitle"/>
          </p:nvPr>
        </p:nvSpPr>
        <p:spPr>
          <a:xfrm>
            <a:off x="4931763" y="899875"/>
            <a:ext cx="2590200" cy="765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pic>
        <p:nvPicPr>
          <p:cNvPr id="152" name="Google Shape;152;p24"/>
          <p:cNvPicPr preferRelativeResize="0"/>
          <p:nvPr/>
        </p:nvPicPr>
        <p:blipFill rotWithShape="1">
          <a:blip r:embed="rId2">
            <a:alphaModFix/>
          </a:blip>
          <a:srcRect b="-2092" l="-1255" r="0" t="0"/>
          <a:stretch/>
        </p:blipFill>
        <p:spPr>
          <a:xfrm>
            <a:off x="-114375" y="3122600"/>
            <a:ext cx="9258374" cy="2042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33">
    <p:bg>
      <p:bgPr>
        <a:solidFill>
          <a:schemeClr val="dk1"/>
        </a:solidFill>
      </p:bgPr>
    </p:bg>
    <p:spTree>
      <p:nvGrpSpPr>
        <p:cNvPr id="153" name="Shape 153"/>
        <p:cNvGrpSpPr/>
        <p:nvPr/>
      </p:nvGrpSpPr>
      <p:grpSpPr>
        <a:xfrm>
          <a:off x="0" y="0"/>
          <a:ext cx="0" cy="0"/>
          <a:chOff x="0" y="0"/>
          <a:chExt cx="0" cy="0"/>
        </a:xfrm>
      </p:grpSpPr>
      <p:sp>
        <p:nvSpPr>
          <p:cNvPr id="154" name="Google Shape;154;p25"/>
          <p:cNvSpPr txBox="1"/>
          <p:nvPr>
            <p:ph hasCustomPrompt="1" type="title"/>
          </p:nvPr>
        </p:nvSpPr>
        <p:spPr>
          <a:xfrm>
            <a:off x="640350" y="1809625"/>
            <a:ext cx="4542300" cy="11052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0"/>
              <a:buNone/>
              <a:defRPr sz="6200">
                <a:solidFill>
                  <a:schemeClr val="lt1"/>
                </a:solidFill>
              </a:defRPr>
            </a:lvl1pPr>
            <a:lvl2pPr lvl="1">
              <a:spcBef>
                <a:spcPts val="0"/>
              </a:spcBef>
              <a:spcAft>
                <a:spcPts val="0"/>
              </a:spcAft>
              <a:buClr>
                <a:schemeClr val="lt1"/>
              </a:buClr>
              <a:buSzPts val="12000"/>
              <a:buNone/>
              <a:defRPr sz="12000">
                <a:solidFill>
                  <a:schemeClr val="lt1"/>
                </a:solidFill>
              </a:defRPr>
            </a:lvl2pPr>
            <a:lvl3pPr lvl="2">
              <a:spcBef>
                <a:spcPts val="0"/>
              </a:spcBef>
              <a:spcAft>
                <a:spcPts val="0"/>
              </a:spcAft>
              <a:buClr>
                <a:schemeClr val="lt1"/>
              </a:buClr>
              <a:buSzPts val="12000"/>
              <a:buNone/>
              <a:defRPr sz="12000">
                <a:solidFill>
                  <a:schemeClr val="lt1"/>
                </a:solidFill>
              </a:defRPr>
            </a:lvl3pPr>
            <a:lvl4pPr lvl="3">
              <a:spcBef>
                <a:spcPts val="0"/>
              </a:spcBef>
              <a:spcAft>
                <a:spcPts val="0"/>
              </a:spcAft>
              <a:buClr>
                <a:schemeClr val="lt1"/>
              </a:buClr>
              <a:buSzPts val="12000"/>
              <a:buNone/>
              <a:defRPr sz="12000">
                <a:solidFill>
                  <a:schemeClr val="lt1"/>
                </a:solidFill>
              </a:defRPr>
            </a:lvl4pPr>
            <a:lvl5pPr lvl="4">
              <a:spcBef>
                <a:spcPts val="0"/>
              </a:spcBef>
              <a:spcAft>
                <a:spcPts val="0"/>
              </a:spcAft>
              <a:buClr>
                <a:schemeClr val="lt1"/>
              </a:buClr>
              <a:buSzPts val="12000"/>
              <a:buNone/>
              <a:defRPr sz="12000">
                <a:solidFill>
                  <a:schemeClr val="lt1"/>
                </a:solidFill>
              </a:defRPr>
            </a:lvl5pPr>
            <a:lvl6pPr lvl="5">
              <a:spcBef>
                <a:spcPts val="0"/>
              </a:spcBef>
              <a:spcAft>
                <a:spcPts val="0"/>
              </a:spcAft>
              <a:buClr>
                <a:schemeClr val="lt1"/>
              </a:buClr>
              <a:buSzPts val="12000"/>
              <a:buNone/>
              <a:defRPr sz="12000">
                <a:solidFill>
                  <a:schemeClr val="lt1"/>
                </a:solidFill>
              </a:defRPr>
            </a:lvl6pPr>
            <a:lvl7pPr lvl="6">
              <a:spcBef>
                <a:spcPts val="0"/>
              </a:spcBef>
              <a:spcAft>
                <a:spcPts val="0"/>
              </a:spcAft>
              <a:buClr>
                <a:schemeClr val="lt1"/>
              </a:buClr>
              <a:buSzPts val="12000"/>
              <a:buNone/>
              <a:defRPr sz="12000">
                <a:solidFill>
                  <a:schemeClr val="lt1"/>
                </a:solidFill>
              </a:defRPr>
            </a:lvl7pPr>
            <a:lvl8pPr lvl="7">
              <a:spcBef>
                <a:spcPts val="0"/>
              </a:spcBef>
              <a:spcAft>
                <a:spcPts val="0"/>
              </a:spcAft>
              <a:buClr>
                <a:schemeClr val="lt1"/>
              </a:buClr>
              <a:buSzPts val="12000"/>
              <a:buNone/>
              <a:defRPr sz="12000">
                <a:solidFill>
                  <a:schemeClr val="lt1"/>
                </a:solidFill>
              </a:defRPr>
            </a:lvl8pPr>
            <a:lvl9pPr lvl="8">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p:nvPr>
            <p:ph idx="1" type="subTitle"/>
          </p:nvPr>
        </p:nvSpPr>
        <p:spPr>
          <a:xfrm>
            <a:off x="640350" y="2914775"/>
            <a:ext cx="4542300" cy="419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
    <p:bg>
      <p:bgPr>
        <a:solidFill>
          <a:schemeClr val="dk1"/>
        </a:solidFill>
      </p:bgPr>
    </p:bg>
    <p:spTree>
      <p:nvGrpSpPr>
        <p:cNvPr id="157" name="Shape 157"/>
        <p:cNvGrpSpPr/>
        <p:nvPr/>
      </p:nvGrpSpPr>
      <p:grpSpPr>
        <a:xfrm>
          <a:off x="0" y="0"/>
          <a:ext cx="0" cy="0"/>
          <a:chOff x="0" y="0"/>
          <a:chExt cx="0" cy="0"/>
        </a:xfrm>
      </p:grpSpPr>
      <p:sp>
        <p:nvSpPr>
          <p:cNvPr id="158" name="Google Shape;158;p26"/>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txBox="1"/>
          <p:nvPr>
            <p:ph type="title"/>
          </p:nvPr>
        </p:nvSpPr>
        <p:spPr>
          <a:xfrm>
            <a:off x="1819806" y="3700938"/>
            <a:ext cx="5504400" cy="7044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0" name="Google Shape;160;p26"/>
          <p:cNvSpPr txBox="1"/>
          <p:nvPr>
            <p:ph hasCustomPrompt="1" idx="2" type="title"/>
          </p:nvPr>
        </p:nvSpPr>
        <p:spPr>
          <a:xfrm>
            <a:off x="1819806" y="-100021"/>
            <a:ext cx="5504400" cy="38010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30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4">
    <p:bg>
      <p:bgPr>
        <a:solidFill>
          <a:schemeClr val="dk1"/>
        </a:solidFill>
      </p:bgPr>
    </p:bg>
    <p:spTree>
      <p:nvGrpSpPr>
        <p:cNvPr id="161" name="Shape 161"/>
        <p:cNvGrpSpPr/>
        <p:nvPr/>
      </p:nvGrpSpPr>
      <p:grpSpPr>
        <a:xfrm>
          <a:off x="0" y="0"/>
          <a:ext cx="0" cy="0"/>
          <a:chOff x="0" y="0"/>
          <a:chExt cx="0" cy="0"/>
        </a:xfrm>
      </p:grpSpPr>
      <p:pic>
        <p:nvPicPr>
          <p:cNvPr id="162" name="Google Shape;162;p27"/>
          <p:cNvPicPr preferRelativeResize="0"/>
          <p:nvPr/>
        </p:nvPicPr>
        <p:blipFill>
          <a:blip r:embed="rId2">
            <a:alphaModFix/>
          </a:blip>
          <a:stretch>
            <a:fillRect/>
          </a:stretch>
        </p:blipFill>
        <p:spPr>
          <a:xfrm flipH="1">
            <a:off x="4095750" y="0"/>
            <a:ext cx="5143500" cy="5143500"/>
          </a:xfrm>
          <a:prstGeom prst="rect">
            <a:avLst/>
          </a:prstGeom>
          <a:noFill/>
          <a:ln>
            <a:noFill/>
          </a:ln>
        </p:spPr>
      </p:pic>
      <p:pic>
        <p:nvPicPr>
          <p:cNvPr id="163" name="Google Shape;163;p27"/>
          <p:cNvPicPr preferRelativeResize="0"/>
          <p:nvPr/>
        </p:nvPicPr>
        <p:blipFill>
          <a:blip r:embed="rId3">
            <a:alphaModFix/>
          </a:blip>
          <a:stretch>
            <a:fillRect/>
          </a:stretch>
        </p:blipFill>
        <p:spPr>
          <a:xfrm flipH="1" rot="-7070371">
            <a:off x="-266242" y="3439778"/>
            <a:ext cx="2188390" cy="1891968"/>
          </a:xfrm>
          <a:prstGeom prst="rect">
            <a:avLst/>
          </a:prstGeom>
          <a:noFill/>
          <a:ln>
            <a:noFill/>
          </a:ln>
        </p:spPr>
      </p:pic>
      <p:sp>
        <p:nvSpPr>
          <p:cNvPr id="164" name="Google Shape;164;p27"/>
          <p:cNvSpPr/>
          <p:nvPr/>
        </p:nvSpPr>
        <p:spPr>
          <a:xfrm rot="5400000">
            <a:off x="-173675" y="-584875"/>
            <a:ext cx="6401400" cy="60537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txBox="1"/>
          <p:nvPr>
            <p:ph type="title"/>
          </p:nvPr>
        </p:nvSpPr>
        <p:spPr>
          <a:xfrm>
            <a:off x="628525" y="3624750"/>
            <a:ext cx="5101200" cy="7044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6" name="Google Shape;166;p27"/>
          <p:cNvSpPr txBox="1"/>
          <p:nvPr>
            <p:ph hasCustomPrompt="1" idx="2" type="title"/>
          </p:nvPr>
        </p:nvSpPr>
        <p:spPr>
          <a:xfrm>
            <a:off x="628525" y="-196675"/>
            <a:ext cx="5101200" cy="3801000"/>
          </a:xfrm>
          <a:prstGeom prst="rect">
            <a:avLst/>
          </a:prstGeom>
        </p:spPr>
        <p:txBody>
          <a:bodyPr anchorCtr="0" anchor="t" bIns="91425" lIns="91425" spcFirstLastPara="1" rIns="91425" wrap="square" tIns="91425">
            <a:noAutofit/>
          </a:bodyPr>
          <a:lstStyle>
            <a:lvl1pPr lvl="0" algn="r">
              <a:spcBef>
                <a:spcPts val="0"/>
              </a:spcBef>
              <a:spcAft>
                <a:spcPts val="0"/>
              </a:spcAft>
              <a:buSzPts val="12000"/>
              <a:buNone/>
              <a:defRPr sz="28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4">
    <p:bg>
      <p:bgPr>
        <a:solidFill>
          <a:schemeClr val="dk1"/>
        </a:solidFill>
      </p:bgPr>
    </p:bg>
    <p:spTree>
      <p:nvGrpSpPr>
        <p:cNvPr id="167" name="Shape 167"/>
        <p:cNvGrpSpPr/>
        <p:nvPr/>
      </p:nvGrpSpPr>
      <p:grpSpPr>
        <a:xfrm>
          <a:off x="0" y="0"/>
          <a:ext cx="0" cy="0"/>
          <a:chOff x="0" y="0"/>
          <a:chExt cx="0" cy="0"/>
        </a:xfrm>
      </p:grpSpPr>
      <p:sp>
        <p:nvSpPr>
          <p:cNvPr id="168" name="Google Shape;168;p28"/>
          <p:cNvSpPr txBox="1"/>
          <p:nvPr>
            <p:ph type="title"/>
          </p:nvPr>
        </p:nvSpPr>
        <p:spPr>
          <a:xfrm>
            <a:off x="1819875" y="3700938"/>
            <a:ext cx="5504400" cy="7044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9" name="Google Shape;169;p28"/>
          <p:cNvSpPr txBox="1"/>
          <p:nvPr>
            <p:ph hasCustomPrompt="1" idx="2" type="title"/>
          </p:nvPr>
        </p:nvSpPr>
        <p:spPr>
          <a:xfrm>
            <a:off x="1819800" y="-117397"/>
            <a:ext cx="5504400" cy="39648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30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70" name="Google Shape;170;p28"/>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35">
    <p:bg>
      <p:bgPr>
        <a:solidFill>
          <a:schemeClr val="dk1"/>
        </a:solidFill>
      </p:bgPr>
    </p:bg>
    <p:spTree>
      <p:nvGrpSpPr>
        <p:cNvPr id="171" name="Shape 171"/>
        <p:cNvGrpSpPr/>
        <p:nvPr/>
      </p:nvGrpSpPr>
      <p:grpSpPr>
        <a:xfrm>
          <a:off x="0" y="0"/>
          <a:ext cx="0" cy="0"/>
          <a:chOff x="0" y="0"/>
          <a:chExt cx="0" cy="0"/>
        </a:xfrm>
      </p:grpSpPr>
      <p:pic>
        <p:nvPicPr>
          <p:cNvPr id="172" name="Google Shape;172;p29"/>
          <p:cNvPicPr preferRelativeResize="0"/>
          <p:nvPr/>
        </p:nvPicPr>
        <p:blipFill>
          <a:blip r:embed="rId2">
            <a:alphaModFix/>
          </a:blip>
          <a:stretch>
            <a:fillRect/>
          </a:stretch>
        </p:blipFill>
        <p:spPr>
          <a:xfrm>
            <a:off x="2390960" y="0"/>
            <a:ext cx="6744038" cy="3800999"/>
          </a:xfrm>
          <a:prstGeom prst="rect">
            <a:avLst/>
          </a:prstGeom>
          <a:noFill/>
          <a:ln>
            <a:noFill/>
          </a:ln>
        </p:spPr>
      </p:pic>
      <p:sp>
        <p:nvSpPr>
          <p:cNvPr id="173" name="Google Shape;173;p29"/>
          <p:cNvSpPr/>
          <p:nvPr/>
        </p:nvSpPr>
        <p:spPr>
          <a:xfrm flipH="1" rot="3729750">
            <a:off x="5880736" y="521950"/>
            <a:ext cx="97510" cy="109258"/>
          </a:xfrm>
          <a:custGeom>
            <a:rect b="b" l="l" r="r" t="t"/>
            <a:pathLst>
              <a:path extrusionOk="0" h="3748" w="3345">
                <a:moveTo>
                  <a:pt x="789" y="305"/>
                </a:moveTo>
                <a:cubicBezTo>
                  <a:pt x="1009" y="305"/>
                  <a:pt x="1306" y="434"/>
                  <a:pt x="1672" y="672"/>
                </a:cubicBezTo>
                <a:cubicBezTo>
                  <a:pt x="2188" y="1041"/>
                  <a:pt x="2582" y="1606"/>
                  <a:pt x="2779" y="2221"/>
                </a:cubicBezTo>
                <a:cubicBezTo>
                  <a:pt x="2951" y="2688"/>
                  <a:pt x="2951" y="2983"/>
                  <a:pt x="2803" y="3204"/>
                </a:cubicBezTo>
                <a:cubicBezTo>
                  <a:pt x="2690" y="3374"/>
                  <a:pt x="2494" y="3439"/>
                  <a:pt x="2280" y="3439"/>
                </a:cubicBezTo>
                <a:cubicBezTo>
                  <a:pt x="2027" y="3439"/>
                  <a:pt x="1749" y="3349"/>
                  <a:pt x="1549" y="3229"/>
                </a:cubicBezTo>
                <a:cubicBezTo>
                  <a:pt x="836" y="2811"/>
                  <a:pt x="320" y="1655"/>
                  <a:pt x="344" y="918"/>
                </a:cubicBezTo>
                <a:cubicBezTo>
                  <a:pt x="320" y="696"/>
                  <a:pt x="418" y="475"/>
                  <a:pt x="590" y="352"/>
                </a:cubicBezTo>
                <a:cubicBezTo>
                  <a:pt x="647" y="320"/>
                  <a:pt x="713" y="305"/>
                  <a:pt x="789" y="305"/>
                </a:cubicBezTo>
                <a:close/>
                <a:moveTo>
                  <a:pt x="787" y="0"/>
                </a:moveTo>
                <a:cubicBezTo>
                  <a:pt x="658" y="0"/>
                  <a:pt x="543" y="28"/>
                  <a:pt x="443" y="82"/>
                </a:cubicBezTo>
                <a:cubicBezTo>
                  <a:pt x="172" y="254"/>
                  <a:pt x="0" y="573"/>
                  <a:pt x="49" y="893"/>
                </a:cubicBezTo>
                <a:cubicBezTo>
                  <a:pt x="25" y="1729"/>
                  <a:pt x="566" y="3008"/>
                  <a:pt x="1402" y="3499"/>
                </a:cubicBezTo>
                <a:cubicBezTo>
                  <a:pt x="1648" y="3647"/>
                  <a:pt x="1967" y="3745"/>
                  <a:pt x="2287" y="3745"/>
                </a:cubicBezTo>
                <a:cubicBezTo>
                  <a:pt x="2308" y="3747"/>
                  <a:pt x="2330" y="3748"/>
                  <a:pt x="2351" y="3748"/>
                </a:cubicBezTo>
                <a:cubicBezTo>
                  <a:pt x="2624" y="3748"/>
                  <a:pt x="2891" y="3605"/>
                  <a:pt x="3074" y="3376"/>
                </a:cubicBezTo>
                <a:cubicBezTo>
                  <a:pt x="3344" y="2983"/>
                  <a:pt x="3197" y="2467"/>
                  <a:pt x="3074" y="2122"/>
                </a:cubicBezTo>
                <a:cubicBezTo>
                  <a:pt x="2729" y="1286"/>
                  <a:pt x="2336" y="745"/>
                  <a:pt x="1844" y="401"/>
                </a:cubicBezTo>
                <a:cubicBezTo>
                  <a:pt x="1422" y="131"/>
                  <a:pt x="1070" y="0"/>
                  <a:pt x="787" y="0"/>
                </a:cubicBezTo>
                <a:close/>
              </a:path>
            </a:pathLst>
          </a:custGeom>
          <a:solidFill>
            <a:schemeClr val="dk2"/>
          </a:solidFill>
          <a:ln cap="flat" cmpd="sng" w="8000">
            <a:solidFill>
              <a:schemeClr val="lt1"/>
            </a:solidFill>
            <a:prstDash val="solid"/>
            <a:miter lim="2458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rot="5400000">
            <a:off x="-142800" y="-356275"/>
            <a:ext cx="6401400" cy="60537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txBox="1"/>
          <p:nvPr>
            <p:ph type="title"/>
          </p:nvPr>
        </p:nvSpPr>
        <p:spPr>
          <a:xfrm>
            <a:off x="659400" y="3853350"/>
            <a:ext cx="5238000" cy="7044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6" name="Google Shape;176;p29"/>
          <p:cNvSpPr txBox="1"/>
          <p:nvPr>
            <p:ph hasCustomPrompt="1" idx="2" type="title"/>
          </p:nvPr>
        </p:nvSpPr>
        <p:spPr>
          <a:xfrm>
            <a:off x="659400" y="31925"/>
            <a:ext cx="5238000" cy="3801000"/>
          </a:xfrm>
          <a:prstGeom prst="rect">
            <a:avLst/>
          </a:prstGeom>
        </p:spPr>
        <p:txBody>
          <a:bodyPr anchorCtr="0" anchor="t" bIns="91425" lIns="91425" spcFirstLastPara="1" rIns="91425" wrap="square" tIns="91425">
            <a:noAutofit/>
          </a:bodyPr>
          <a:lstStyle>
            <a:lvl1pPr lvl="0" algn="r">
              <a:spcBef>
                <a:spcPts val="0"/>
              </a:spcBef>
              <a:spcAft>
                <a:spcPts val="0"/>
              </a:spcAft>
              <a:buSzPts val="12000"/>
              <a:buNone/>
              <a:defRPr sz="30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6">
    <p:bg>
      <p:bgPr>
        <a:solidFill>
          <a:schemeClr val="dk1"/>
        </a:solidFill>
      </p:bgPr>
    </p:bg>
    <p:spTree>
      <p:nvGrpSpPr>
        <p:cNvPr id="177" name="Shape 177"/>
        <p:cNvGrpSpPr/>
        <p:nvPr/>
      </p:nvGrpSpPr>
      <p:grpSpPr>
        <a:xfrm>
          <a:off x="0" y="0"/>
          <a:ext cx="0" cy="0"/>
          <a:chOff x="0" y="0"/>
          <a:chExt cx="0" cy="0"/>
        </a:xfrm>
      </p:grpSpPr>
      <p:pic>
        <p:nvPicPr>
          <p:cNvPr id="178" name="Google Shape;178;p30"/>
          <p:cNvPicPr preferRelativeResize="0"/>
          <p:nvPr/>
        </p:nvPicPr>
        <p:blipFill rotWithShape="1">
          <a:blip r:embed="rId2">
            <a:alphaModFix/>
          </a:blip>
          <a:srcRect b="0" l="0" r="22899" t="20716"/>
          <a:stretch/>
        </p:blipFill>
        <p:spPr>
          <a:xfrm flipH="1" rot="10800000">
            <a:off x="2758225" y="1455399"/>
            <a:ext cx="6442725" cy="3733801"/>
          </a:xfrm>
          <a:prstGeom prst="rect">
            <a:avLst/>
          </a:prstGeom>
          <a:noFill/>
          <a:ln>
            <a:noFill/>
          </a:ln>
        </p:spPr>
      </p:pic>
      <p:sp>
        <p:nvSpPr>
          <p:cNvPr id="179" name="Google Shape;179;p30"/>
          <p:cNvSpPr/>
          <p:nvPr/>
        </p:nvSpPr>
        <p:spPr>
          <a:xfrm rot="5400000">
            <a:off x="-158400" y="-371875"/>
            <a:ext cx="6401400" cy="60849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txBox="1"/>
          <p:nvPr>
            <p:ph type="title"/>
          </p:nvPr>
        </p:nvSpPr>
        <p:spPr>
          <a:xfrm>
            <a:off x="659400" y="3700950"/>
            <a:ext cx="5222700" cy="7044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1" name="Google Shape;181;p30"/>
          <p:cNvSpPr txBox="1"/>
          <p:nvPr>
            <p:ph hasCustomPrompt="1" idx="2" type="title"/>
          </p:nvPr>
        </p:nvSpPr>
        <p:spPr>
          <a:xfrm>
            <a:off x="659400" y="-120475"/>
            <a:ext cx="5222700" cy="38010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28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37">
    <p:bg>
      <p:bgPr>
        <a:solidFill>
          <a:schemeClr val="dk1"/>
        </a:solidFill>
      </p:bgPr>
    </p:bg>
    <p:spTree>
      <p:nvGrpSpPr>
        <p:cNvPr id="182" name="Shape 182"/>
        <p:cNvGrpSpPr/>
        <p:nvPr/>
      </p:nvGrpSpPr>
      <p:grpSpPr>
        <a:xfrm>
          <a:off x="0" y="0"/>
          <a:ext cx="0" cy="0"/>
          <a:chOff x="0" y="0"/>
          <a:chExt cx="0" cy="0"/>
        </a:xfrm>
      </p:grpSpPr>
      <p:pic>
        <p:nvPicPr>
          <p:cNvPr id="183" name="Google Shape;183;p31"/>
          <p:cNvPicPr preferRelativeResize="0"/>
          <p:nvPr/>
        </p:nvPicPr>
        <p:blipFill>
          <a:blip r:embed="rId2">
            <a:alphaModFix/>
          </a:blip>
          <a:stretch>
            <a:fillRect/>
          </a:stretch>
        </p:blipFill>
        <p:spPr>
          <a:xfrm>
            <a:off x="-3666" y="0"/>
            <a:ext cx="5807330" cy="5143499"/>
          </a:xfrm>
          <a:prstGeom prst="rect">
            <a:avLst/>
          </a:prstGeom>
          <a:noFill/>
          <a:ln>
            <a:noFill/>
          </a:ln>
        </p:spPr>
      </p:pic>
      <p:sp>
        <p:nvSpPr>
          <p:cNvPr id="184" name="Google Shape;184;p31"/>
          <p:cNvSpPr/>
          <p:nvPr/>
        </p:nvSpPr>
        <p:spPr>
          <a:xfrm rot="5400000">
            <a:off x="3147625" y="-238950"/>
            <a:ext cx="6401400" cy="56214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txBox="1"/>
          <p:nvPr>
            <p:ph type="title"/>
          </p:nvPr>
        </p:nvSpPr>
        <p:spPr>
          <a:xfrm>
            <a:off x="3600325" y="3624749"/>
            <a:ext cx="4903200" cy="7044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 name="Google Shape;186;p31"/>
          <p:cNvSpPr txBox="1"/>
          <p:nvPr>
            <p:ph hasCustomPrompt="1" idx="2" type="title"/>
          </p:nvPr>
        </p:nvSpPr>
        <p:spPr>
          <a:xfrm>
            <a:off x="3600325" y="-196675"/>
            <a:ext cx="4903200" cy="3801000"/>
          </a:xfrm>
          <a:prstGeom prst="rect">
            <a:avLst/>
          </a:prstGeom>
        </p:spPr>
        <p:txBody>
          <a:bodyPr anchorCtr="0" anchor="t" bIns="91425" lIns="91425" spcFirstLastPara="1" rIns="91425" wrap="square" tIns="91425">
            <a:noAutofit/>
          </a:bodyPr>
          <a:lstStyle>
            <a:lvl1pPr lvl="0" algn="r">
              <a:spcBef>
                <a:spcPts val="0"/>
              </a:spcBef>
              <a:spcAft>
                <a:spcPts val="0"/>
              </a:spcAft>
              <a:buSzPts val="12000"/>
              <a:buNone/>
              <a:defRPr sz="30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39">
    <p:bg>
      <p:bgPr>
        <a:solidFill>
          <a:schemeClr val="dk1"/>
        </a:solidFill>
      </p:bgPr>
    </p:bg>
    <p:spTree>
      <p:nvGrpSpPr>
        <p:cNvPr id="187" name="Shape 187"/>
        <p:cNvGrpSpPr/>
        <p:nvPr/>
      </p:nvGrpSpPr>
      <p:grpSpPr>
        <a:xfrm>
          <a:off x="0" y="0"/>
          <a:ext cx="0" cy="0"/>
          <a:chOff x="0" y="0"/>
          <a:chExt cx="0" cy="0"/>
        </a:xfrm>
      </p:grpSpPr>
      <p:sp>
        <p:nvSpPr>
          <p:cNvPr id="188" name="Google Shape;188;p32"/>
          <p:cNvSpPr txBox="1"/>
          <p:nvPr>
            <p:ph idx="1" type="body"/>
          </p:nvPr>
        </p:nvSpPr>
        <p:spPr>
          <a:xfrm>
            <a:off x="4651150" y="473050"/>
            <a:ext cx="3933000" cy="10290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b="1" sz="2800">
                <a:solidFill>
                  <a:schemeClr val="lt1"/>
                </a:solidFill>
                <a:latin typeface="Rubik"/>
                <a:ea typeface="Rubik"/>
                <a:cs typeface="Rubik"/>
                <a:sym typeface="Rubik"/>
              </a:defRPr>
            </a:lvl1pPr>
            <a:lvl2pPr indent="-317500" lvl="1" marL="914400">
              <a:lnSpc>
                <a:spcPct val="100000"/>
              </a:lnSpc>
              <a:spcBef>
                <a:spcPts val="0"/>
              </a:spcBef>
              <a:spcAft>
                <a:spcPts val="0"/>
              </a:spcAft>
              <a:buSzPts val="1400"/>
              <a:buChar char="○"/>
              <a:defRPr b="1" sz="2800">
                <a:solidFill>
                  <a:schemeClr val="lt1"/>
                </a:solidFill>
                <a:latin typeface="Rubik"/>
                <a:ea typeface="Rubik"/>
                <a:cs typeface="Rubik"/>
                <a:sym typeface="Rubik"/>
              </a:defRPr>
            </a:lvl2pPr>
            <a:lvl3pPr indent="-317500" lvl="2" marL="1371600">
              <a:lnSpc>
                <a:spcPct val="100000"/>
              </a:lnSpc>
              <a:spcBef>
                <a:spcPts val="0"/>
              </a:spcBef>
              <a:spcAft>
                <a:spcPts val="0"/>
              </a:spcAft>
              <a:buSzPts val="1400"/>
              <a:buChar char="■"/>
              <a:defRPr b="1" sz="2800">
                <a:solidFill>
                  <a:schemeClr val="lt1"/>
                </a:solidFill>
                <a:latin typeface="Rubik"/>
                <a:ea typeface="Rubik"/>
                <a:cs typeface="Rubik"/>
                <a:sym typeface="Rubik"/>
              </a:defRPr>
            </a:lvl3pPr>
            <a:lvl4pPr indent="-317500" lvl="3" marL="1828800">
              <a:lnSpc>
                <a:spcPct val="100000"/>
              </a:lnSpc>
              <a:spcBef>
                <a:spcPts val="0"/>
              </a:spcBef>
              <a:spcAft>
                <a:spcPts val="0"/>
              </a:spcAft>
              <a:buSzPts val="1400"/>
              <a:buChar char="●"/>
              <a:defRPr b="1" sz="2800">
                <a:solidFill>
                  <a:schemeClr val="lt1"/>
                </a:solidFill>
                <a:latin typeface="Rubik"/>
                <a:ea typeface="Rubik"/>
                <a:cs typeface="Rubik"/>
                <a:sym typeface="Rubik"/>
              </a:defRPr>
            </a:lvl4pPr>
            <a:lvl5pPr indent="-317500" lvl="4" marL="2286000">
              <a:lnSpc>
                <a:spcPct val="100000"/>
              </a:lnSpc>
              <a:spcBef>
                <a:spcPts val="0"/>
              </a:spcBef>
              <a:spcAft>
                <a:spcPts val="0"/>
              </a:spcAft>
              <a:buSzPts val="1400"/>
              <a:buChar char="○"/>
              <a:defRPr b="1" sz="2800">
                <a:solidFill>
                  <a:schemeClr val="lt1"/>
                </a:solidFill>
                <a:latin typeface="Rubik"/>
                <a:ea typeface="Rubik"/>
                <a:cs typeface="Rubik"/>
                <a:sym typeface="Rubik"/>
              </a:defRPr>
            </a:lvl5pPr>
            <a:lvl6pPr indent="-317500" lvl="5" marL="2743200">
              <a:lnSpc>
                <a:spcPct val="100000"/>
              </a:lnSpc>
              <a:spcBef>
                <a:spcPts val="0"/>
              </a:spcBef>
              <a:spcAft>
                <a:spcPts val="0"/>
              </a:spcAft>
              <a:buSzPts val="1400"/>
              <a:buChar char="■"/>
              <a:defRPr b="1" sz="2800">
                <a:solidFill>
                  <a:schemeClr val="lt1"/>
                </a:solidFill>
                <a:latin typeface="Rubik"/>
                <a:ea typeface="Rubik"/>
                <a:cs typeface="Rubik"/>
                <a:sym typeface="Rubik"/>
              </a:defRPr>
            </a:lvl6pPr>
            <a:lvl7pPr indent="-317500" lvl="6" marL="3200400">
              <a:lnSpc>
                <a:spcPct val="100000"/>
              </a:lnSpc>
              <a:spcBef>
                <a:spcPts val="0"/>
              </a:spcBef>
              <a:spcAft>
                <a:spcPts val="0"/>
              </a:spcAft>
              <a:buSzPts val="1400"/>
              <a:buChar char="●"/>
              <a:defRPr b="1" sz="2800">
                <a:solidFill>
                  <a:schemeClr val="lt1"/>
                </a:solidFill>
                <a:latin typeface="Rubik"/>
                <a:ea typeface="Rubik"/>
                <a:cs typeface="Rubik"/>
                <a:sym typeface="Rubik"/>
              </a:defRPr>
            </a:lvl7pPr>
            <a:lvl8pPr indent="-317500" lvl="7" marL="3657600">
              <a:lnSpc>
                <a:spcPct val="100000"/>
              </a:lnSpc>
              <a:spcBef>
                <a:spcPts val="0"/>
              </a:spcBef>
              <a:spcAft>
                <a:spcPts val="0"/>
              </a:spcAft>
              <a:buSzPts val="1400"/>
              <a:buChar char="○"/>
              <a:defRPr b="1" sz="2800">
                <a:solidFill>
                  <a:schemeClr val="lt1"/>
                </a:solidFill>
                <a:latin typeface="Rubik"/>
                <a:ea typeface="Rubik"/>
                <a:cs typeface="Rubik"/>
                <a:sym typeface="Rubik"/>
              </a:defRPr>
            </a:lvl8pPr>
            <a:lvl9pPr indent="-317500" lvl="8" marL="4114800">
              <a:lnSpc>
                <a:spcPct val="100000"/>
              </a:lnSpc>
              <a:spcBef>
                <a:spcPts val="0"/>
              </a:spcBef>
              <a:spcAft>
                <a:spcPts val="0"/>
              </a:spcAft>
              <a:buSzPts val="1400"/>
              <a:buChar char="■"/>
              <a:defRPr b="1" sz="2800">
                <a:solidFill>
                  <a:schemeClr val="lt1"/>
                </a:solidFill>
                <a:latin typeface="Rubik"/>
                <a:ea typeface="Rubik"/>
                <a:cs typeface="Rubik"/>
                <a:sym typeface="Rubik"/>
              </a:defRPr>
            </a:lvl9pPr>
          </a:lstStyle>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3"/>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92" name="Google Shape;192;p33"/>
          <p:cNvSpPr txBox="1"/>
          <p:nvPr>
            <p:ph idx="2" type="title"/>
          </p:nvPr>
        </p:nvSpPr>
        <p:spPr>
          <a:xfrm>
            <a:off x="2521900" y="1339688"/>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93" name="Google Shape;193;p33"/>
          <p:cNvSpPr txBox="1"/>
          <p:nvPr>
            <p:ph idx="1" type="subTitle"/>
          </p:nvPr>
        </p:nvSpPr>
        <p:spPr>
          <a:xfrm>
            <a:off x="2521900" y="1689759"/>
            <a:ext cx="1558800" cy="806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94" name="Google Shape;194;p33"/>
          <p:cNvSpPr txBox="1"/>
          <p:nvPr>
            <p:ph idx="3" type="title"/>
          </p:nvPr>
        </p:nvSpPr>
        <p:spPr>
          <a:xfrm>
            <a:off x="4290750" y="1339688"/>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95" name="Google Shape;195;p33"/>
          <p:cNvSpPr txBox="1"/>
          <p:nvPr>
            <p:ph idx="4" type="subTitle"/>
          </p:nvPr>
        </p:nvSpPr>
        <p:spPr>
          <a:xfrm>
            <a:off x="4290750" y="1689759"/>
            <a:ext cx="1558800" cy="806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96" name="Google Shape;196;p33"/>
          <p:cNvSpPr txBox="1"/>
          <p:nvPr>
            <p:ph idx="5" type="title"/>
          </p:nvPr>
        </p:nvSpPr>
        <p:spPr>
          <a:xfrm>
            <a:off x="6059600" y="1339688"/>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97" name="Google Shape;197;p33"/>
          <p:cNvSpPr txBox="1"/>
          <p:nvPr>
            <p:ph idx="6" type="subTitle"/>
          </p:nvPr>
        </p:nvSpPr>
        <p:spPr>
          <a:xfrm>
            <a:off x="6059600" y="1689759"/>
            <a:ext cx="1558800" cy="806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98" name="Google Shape;198;p33"/>
          <p:cNvSpPr txBox="1"/>
          <p:nvPr>
            <p:ph idx="7" type="title"/>
          </p:nvPr>
        </p:nvSpPr>
        <p:spPr>
          <a:xfrm>
            <a:off x="2521900" y="3106349"/>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199" name="Google Shape;199;p33"/>
          <p:cNvSpPr txBox="1"/>
          <p:nvPr>
            <p:ph idx="8" type="subTitle"/>
          </p:nvPr>
        </p:nvSpPr>
        <p:spPr>
          <a:xfrm>
            <a:off x="2521900" y="3456421"/>
            <a:ext cx="1558800" cy="806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00" name="Google Shape;200;p33"/>
          <p:cNvSpPr txBox="1"/>
          <p:nvPr>
            <p:ph idx="9" type="title"/>
          </p:nvPr>
        </p:nvSpPr>
        <p:spPr>
          <a:xfrm>
            <a:off x="4290750" y="3106349"/>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01" name="Google Shape;201;p33"/>
          <p:cNvSpPr txBox="1"/>
          <p:nvPr>
            <p:ph idx="13" type="subTitle"/>
          </p:nvPr>
        </p:nvSpPr>
        <p:spPr>
          <a:xfrm>
            <a:off x="4290750" y="3456421"/>
            <a:ext cx="1558800" cy="806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02" name="Google Shape;202;p33"/>
          <p:cNvSpPr txBox="1"/>
          <p:nvPr>
            <p:ph idx="14" type="title"/>
          </p:nvPr>
        </p:nvSpPr>
        <p:spPr>
          <a:xfrm>
            <a:off x="6059600" y="3106349"/>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03" name="Google Shape;203;p33"/>
          <p:cNvSpPr txBox="1"/>
          <p:nvPr>
            <p:ph idx="15" type="subTitle"/>
          </p:nvPr>
        </p:nvSpPr>
        <p:spPr>
          <a:xfrm>
            <a:off x="6059600" y="3456421"/>
            <a:ext cx="1558800" cy="806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04" name="Google Shape;204;p33"/>
          <p:cNvSpPr/>
          <p:nvPr/>
        </p:nvSpPr>
        <p:spPr>
          <a:xfrm>
            <a:off x="1834050" y="619500"/>
            <a:ext cx="6472200" cy="38556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3"/>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0">
    <p:bg>
      <p:bgPr>
        <a:solidFill>
          <a:schemeClr val="dk1"/>
        </a:solidFill>
      </p:bgPr>
    </p:bg>
    <p:spTree>
      <p:nvGrpSpPr>
        <p:cNvPr id="206"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b="7705" l="14938" r="17803" t="4428"/>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b="7705" l="14940" r="16429" t="4428"/>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txBox="1"/>
          <p:nvPr>
            <p:ph type="title"/>
          </p:nvPr>
        </p:nvSpPr>
        <p:spPr>
          <a:xfrm>
            <a:off x="640349" y="692350"/>
            <a:ext cx="78633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11" name="Google Shape;211;p34"/>
          <p:cNvSpPr txBox="1"/>
          <p:nvPr>
            <p:ph idx="2" type="title"/>
          </p:nvPr>
        </p:nvSpPr>
        <p:spPr>
          <a:xfrm>
            <a:off x="1752171" y="1597250"/>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12" name="Google Shape;212;p34"/>
          <p:cNvSpPr txBox="1"/>
          <p:nvPr>
            <p:ph idx="1" type="subTitle"/>
          </p:nvPr>
        </p:nvSpPr>
        <p:spPr>
          <a:xfrm>
            <a:off x="1752171" y="1905950"/>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13" name="Google Shape;213;p34"/>
          <p:cNvSpPr txBox="1"/>
          <p:nvPr>
            <p:ph idx="3" type="title"/>
          </p:nvPr>
        </p:nvSpPr>
        <p:spPr>
          <a:xfrm>
            <a:off x="3792596" y="1597250"/>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14" name="Google Shape;214;p34"/>
          <p:cNvSpPr txBox="1"/>
          <p:nvPr>
            <p:ph idx="4" type="subTitle"/>
          </p:nvPr>
        </p:nvSpPr>
        <p:spPr>
          <a:xfrm>
            <a:off x="3792600" y="1905950"/>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15" name="Google Shape;215;p34"/>
          <p:cNvSpPr txBox="1"/>
          <p:nvPr>
            <p:ph idx="5" type="title"/>
          </p:nvPr>
        </p:nvSpPr>
        <p:spPr>
          <a:xfrm>
            <a:off x="5833021" y="1597238"/>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16" name="Google Shape;216;p34"/>
          <p:cNvSpPr txBox="1"/>
          <p:nvPr>
            <p:ph idx="6" type="subTitle"/>
          </p:nvPr>
        </p:nvSpPr>
        <p:spPr>
          <a:xfrm>
            <a:off x="5833029" y="1905938"/>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17" name="Google Shape;217;p34"/>
          <p:cNvSpPr txBox="1"/>
          <p:nvPr>
            <p:ph idx="7" type="title"/>
          </p:nvPr>
        </p:nvSpPr>
        <p:spPr>
          <a:xfrm>
            <a:off x="4898483" y="3184650"/>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18" name="Google Shape;218;p34"/>
          <p:cNvSpPr txBox="1"/>
          <p:nvPr>
            <p:ph idx="8" type="subTitle"/>
          </p:nvPr>
        </p:nvSpPr>
        <p:spPr>
          <a:xfrm>
            <a:off x="4898492" y="3493350"/>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19" name="Google Shape;219;p34"/>
          <p:cNvSpPr txBox="1"/>
          <p:nvPr>
            <p:ph idx="9" type="title"/>
          </p:nvPr>
        </p:nvSpPr>
        <p:spPr>
          <a:xfrm>
            <a:off x="2783933" y="3184650"/>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20" name="Google Shape;220;p34"/>
          <p:cNvSpPr txBox="1"/>
          <p:nvPr>
            <p:ph idx="13" type="subTitle"/>
          </p:nvPr>
        </p:nvSpPr>
        <p:spPr>
          <a:xfrm>
            <a:off x="2783942" y="3493350"/>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bg>
      <p:bgPr>
        <a:blipFill>
          <a:blip r:embed="rId2">
            <a:alphaModFix/>
          </a:blip>
          <a:stretch>
            <a:fillRect/>
          </a:stretch>
        </a:blipFill>
      </p:bgPr>
    </p:bg>
    <p:spTree>
      <p:nvGrpSpPr>
        <p:cNvPr id="221" name="Shape 221"/>
        <p:cNvGrpSpPr/>
        <p:nvPr/>
      </p:nvGrpSpPr>
      <p:grpSpPr>
        <a:xfrm>
          <a:off x="0" y="0"/>
          <a:ext cx="0" cy="0"/>
          <a:chOff x="0" y="0"/>
          <a:chExt cx="0" cy="0"/>
        </a:xfrm>
      </p:grpSpPr>
      <p:sp>
        <p:nvSpPr>
          <p:cNvPr id="222" name="Google Shape;222;p35"/>
          <p:cNvSpPr txBox="1"/>
          <p:nvPr>
            <p:ph type="title"/>
          </p:nvPr>
        </p:nvSpPr>
        <p:spPr>
          <a:xfrm rot="-5400000">
            <a:off x="-778907" y="2075775"/>
            <a:ext cx="4068300" cy="993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3" name="Google Shape;223;p35"/>
          <p:cNvSpPr/>
          <p:nvPr/>
        </p:nvSpPr>
        <p:spPr>
          <a:xfrm>
            <a:off x="-114125" y="-38800"/>
            <a:ext cx="182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36"/>
          <p:cNvSpPr txBox="1"/>
          <p:nvPr>
            <p:ph type="title"/>
          </p:nvPr>
        </p:nvSpPr>
        <p:spPr>
          <a:xfrm rot="-5400000">
            <a:off x="-954625" y="2263175"/>
            <a:ext cx="40227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226" name="Google Shape;226;p36"/>
          <p:cNvSpPr txBox="1"/>
          <p:nvPr>
            <p:ph idx="2" type="title"/>
          </p:nvPr>
        </p:nvSpPr>
        <p:spPr>
          <a:xfrm>
            <a:off x="2187925" y="2297163"/>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27" name="Google Shape;227;p36"/>
          <p:cNvSpPr txBox="1"/>
          <p:nvPr>
            <p:ph idx="1" type="subTitle"/>
          </p:nvPr>
        </p:nvSpPr>
        <p:spPr>
          <a:xfrm>
            <a:off x="2187925" y="2804088"/>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28" name="Google Shape;228;p36"/>
          <p:cNvSpPr txBox="1"/>
          <p:nvPr>
            <p:ph idx="3" type="title"/>
          </p:nvPr>
        </p:nvSpPr>
        <p:spPr>
          <a:xfrm>
            <a:off x="4069725" y="2297163"/>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29" name="Google Shape;229;p36"/>
          <p:cNvSpPr txBox="1"/>
          <p:nvPr>
            <p:ph idx="4" type="subTitle"/>
          </p:nvPr>
        </p:nvSpPr>
        <p:spPr>
          <a:xfrm>
            <a:off x="4069723" y="2804088"/>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30" name="Google Shape;230;p36"/>
          <p:cNvSpPr txBox="1"/>
          <p:nvPr>
            <p:ph idx="5" type="title"/>
          </p:nvPr>
        </p:nvSpPr>
        <p:spPr>
          <a:xfrm>
            <a:off x="5951513" y="2297163"/>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31" name="Google Shape;231;p36"/>
          <p:cNvSpPr txBox="1"/>
          <p:nvPr>
            <p:ph idx="6" type="subTitle"/>
          </p:nvPr>
        </p:nvSpPr>
        <p:spPr>
          <a:xfrm>
            <a:off x="5951521" y="2804088"/>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8">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p37"/>
          <p:cNvSpPr txBox="1"/>
          <p:nvPr>
            <p:ph type="title"/>
          </p:nvPr>
        </p:nvSpPr>
        <p:spPr>
          <a:xfrm rot="-5400000">
            <a:off x="-845575" y="2096950"/>
            <a:ext cx="4075500" cy="957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234" name="Google Shape;234;p37"/>
          <p:cNvSpPr txBox="1"/>
          <p:nvPr>
            <p:ph idx="2" type="title"/>
          </p:nvPr>
        </p:nvSpPr>
        <p:spPr>
          <a:xfrm>
            <a:off x="2163550" y="1349600"/>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35" name="Google Shape;235;p37"/>
          <p:cNvSpPr txBox="1"/>
          <p:nvPr>
            <p:ph idx="1" type="subTitle"/>
          </p:nvPr>
        </p:nvSpPr>
        <p:spPr>
          <a:xfrm>
            <a:off x="2163550" y="1701742"/>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36" name="Google Shape;236;p37"/>
          <p:cNvSpPr txBox="1"/>
          <p:nvPr>
            <p:ph idx="3" type="title"/>
          </p:nvPr>
        </p:nvSpPr>
        <p:spPr>
          <a:xfrm>
            <a:off x="3722350" y="1349600"/>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37" name="Google Shape;237;p37"/>
          <p:cNvSpPr txBox="1"/>
          <p:nvPr>
            <p:ph idx="4" type="subTitle"/>
          </p:nvPr>
        </p:nvSpPr>
        <p:spPr>
          <a:xfrm>
            <a:off x="3722354" y="1701742"/>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38" name="Google Shape;238;p37"/>
          <p:cNvSpPr txBox="1"/>
          <p:nvPr>
            <p:ph idx="5" type="title"/>
          </p:nvPr>
        </p:nvSpPr>
        <p:spPr>
          <a:xfrm>
            <a:off x="5313163" y="2727175"/>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39" name="Google Shape;239;p37"/>
          <p:cNvSpPr txBox="1"/>
          <p:nvPr>
            <p:ph idx="6" type="subTitle"/>
          </p:nvPr>
        </p:nvSpPr>
        <p:spPr>
          <a:xfrm>
            <a:off x="5313171" y="3086010"/>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40" name="Google Shape;240;p37"/>
          <p:cNvSpPr txBox="1"/>
          <p:nvPr>
            <p:ph idx="7" type="title"/>
          </p:nvPr>
        </p:nvSpPr>
        <p:spPr>
          <a:xfrm>
            <a:off x="6871963" y="2727175"/>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41" name="Google Shape;241;p37"/>
          <p:cNvSpPr txBox="1"/>
          <p:nvPr>
            <p:ph idx="8" type="subTitle"/>
          </p:nvPr>
        </p:nvSpPr>
        <p:spPr>
          <a:xfrm>
            <a:off x="6871971" y="3086010"/>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42" name="Google Shape;242;p37"/>
          <p:cNvSpPr/>
          <p:nvPr/>
        </p:nvSpPr>
        <p:spPr>
          <a:xfrm>
            <a:off x="-105975" y="-38800"/>
            <a:ext cx="18177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1">
  <p:cSld name="CUSTOM_41">
    <p:bg>
      <p:bgPr>
        <a:solidFill>
          <a:schemeClr val="dk1"/>
        </a:solidFill>
      </p:bgPr>
    </p:bg>
    <p:spTree>
      <p:nvGrpSpPr>
        <p:cNvPr id="243" name="Shape 243"/>
        <p:cNvGrpSpPr/>
        <p:nvPr/>
      </p:nvGrpSpPr>
      <p:grpSpPr>
        <a:xfrm>
          <a:off x="0" y="0"/>
          <a:ext cx="0" cy="0"/>
          <a:chOff x="0" y="0"/>
          <a:chExt cx="0" cy="0"/>
        </a:xfrm>
      </p:grpSpPr>
      <p:sp>
        <p:nvSpPr>
          <p:cNvPr id="244" name="Google Shape;244;p38"/>
          <p:cNvSpPr txBox="1"/>
          <p:nvPr>
            <p:ph type="title"/>
          </p:nvPr>
        </p:nvSpPr>
        <p:spPr>
          <a:xfrm>
            <a:off x="640350" y="571500"/>
            <a:ext cx="4920300" cy="16161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245" name="Google Shape;245;p38"/>
          <p:cNvPicPr preferRelativeResize="0"/>
          <p:nvPr/>
        </p:nvPicPr>
        <p:blipFill rotWithShape="1">
          <a:blip r:embed="rId2">
            <a:alphaModFix/>
          </a:blip>
          <a:srcRect b="4443" l="0" r="0" t="0"/>
          <a:stretch/>
        </p:blipFill>
        <p:spPr>
          <a:xfrm>
            <a:off x="0" y="226500"/>
            <a:ext cx="9143998" cy="49169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0">
    <p:bg>
      <p:bgPr>
        <a:blipFill>
          <a:blip r:embed="rId2">
            <a:alphaModFix/>
          </a:blip>
          <a:stretch>
            <a:fillRect/>
          </a:stretch>
        </a:blipFill>
      </p:bgPr>
    </p:bg>
    <p:spTree>
      <p:nvGrpSpPr>
        <p:cNvPr id="246" name="Shape 246"/>
        <p:cNvGrpSpPr/>
        <p:nvPr/>
      </p:nvGrpSpPr>
      <p:grpSpPr>
        <a:xfrm>
          <a:off x="0" y="0"/>
          <a:ext cx="0" cy="0"/>
          <a:chOff x="0" y="0"/>
          <a:chExt cx="0" cy="0"/>
        </a:xfrm>
      </p:grpSpPr>
      <p:sp>
        <p:nvSpPr>
          <p:cNvPr id="247" name="Google Shape;247;p39"/>
          <p:cNvSpPr txBox="1"/>
          <p:nvPr>
            <p:ph type="title"/>
          </p:nvPr>
        </p:nvSpPr>
        <p:spPr>
          <a:xfrm rot="-5400000">
            <a:off x="-978461" y="2290450"/>
            <a:ext cx="4075500" cy="570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248" name="Google Shape;248;p39"/>
          <p:cNvSpPr txBox="1"/>
          <p:nvPr>
            <p:ph idx="2" type="title"/>
          </p:nvPr>
        </p:nvSpPr>
        <p:spPr>
          <a:xfrm>
            <a:off x="2161488" y="1145825"/>
            <a:ext cx="1558800" cy="3087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49" name="Google Shape;249;p39"/>
          <p:cNvSpPr txBox="1"/>
          <p:nvPr>
            <p:ph idx="1" type="subTitle"/>
          </p:nvPr>
        </p:nvSpPr>
        <p:spPr>
          <a:xfrm>
            <a:off x="2161488" y="1489161"/>
            <a:ext cx="1558800" cy="790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50" name="Google Shape;250;p39"/>
          <p:cNvSpPr txBox="1"/>
          <p:nvPr>
            <p:ph idx="3" type="title"/>
          </p:nvPr>
        </p:nvSpPr>
        <p:spPr>
          <a:xfrm>
            <a:off x="2161488" y="2905035"/>
            <a:ext cx="1558800" cy="3087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51" name="Google Shape;251;p39"/>
          <p:cNvSpPr txBox="1"/>
          <p:nvPr>
            <p:ph idx="4" type="subTitle"/>
          </p:nvPr>
        </p:nvSpPr>
        <p:spPr>
          <a:xfrm>
            <a:off x="2161492" y="3239713"/>
            <a:ext cx="1558800" cy="790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52" name="Google Shape;252;p39"/>
          <p:cNvSpPr txBox="1"/>
          <p:nvPr>
            <p:ph idx="5" type="title"/>
          </p:nvPr>
        </p:nvSpPr>
        <p:spPr>
          <a:xfrm>
            <a:off x="6420100" y="1145825"/>
            <a:ext cx="1558800" cy="30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53" name="Google Shape;253;p39"/>
          <p:cNvSpPr txBox="1"/>
          <p:nvPr>
            <p:ph idx="6" type="subTitle"/>
          </p:nvPr>
        </p:nvSpPr>
        <p:spPr>
          <a:xfrm>
            <a:off x="6420109" y="1489161"/>
            <a:ext cx="1558800" cy="79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54" name="Google Shape;254;p39"/>
          <p:cNvSpPr txBox="1"/>
          <p:nvPr>
            <p:ph idx="7" type="title"/>
          </p:nvPr>
        </p:nvSpPr>
        <p:spPr>
          <a:xfrm>
            <a:off x="6420100" y="2905035"/>
            <a:ext cx="1558800" cy="30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55" name="Google Shape;255;p39"/>
          <p:cNvSpPr txBox="1"/>
          <p:nvPr>
            <p:ph idx="8" type="subTitle"/>
          </p:nvPr>
        </p:nvSpPr>
        <p:spPr>
          <a:xfrm>
            <a:off x="6420109" y="3239713"/>
            <a:ext cx="1558800" cy="79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56" name="Google Shape;256;p39"/>
          <p:cNvSpPr/>
          <p:nvPr/>
        </p:nvSpPr>
        <p:spPr>
          <a:xfrm>
            <a:off x="1834050" y="619500"/>
            <a:ext cx="6472200" cy="38556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9"/>
          <p:cNvSpPr/>
          <p:nvPr/>
        </p:nvSpPr>
        <p:spPr>
          <a:xfrm>
            <a:off x="-105975" y="-38800"/>
            <a:ext cx="14520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9">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40"/>
          <p:cNvSpPr txBox="1"/>
          <p:nvPr>
            <p:ph type="title"/>
          </p:nvPr>
        </p:nvSpPr>
        <p:spPr>
          <a:xfrm rot="-5400000">
            <a:off x="-820021" y="2113200"/>
            <a:ext cx="4075500" cy="917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260" name="Google Shape;260;p40"/>
          <p:cNvSpPr txBox="1"/>
          <p:nvPr>
            <p:ph idx="2" type="title"/>
          </p:nvPr>
        </p:nvSpPr>
        <p:spPr>
          <a:xfrm>
            <a:off x="2815975" y="2322875"/>
            <a:ext cx="16089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61" name="Google Shape;261;p40"/>
          <p:cNvSpPr txBox="1"/>
          <p:nvPr>
            <p:ph idx="1" type="subTitle"/>
          </p:nvPr>
        </p:nvSpPr>
        <p:spPr>
          <a:xfrm>
            <a:off x="2841025" y="2631563"/>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62" name="Google Shape;262;p40"/>
          <p:cNvSpPr txBox="1"/>
          <p:nvPr>
            <p:ph idx="3" type="title"/>
          </p:nvPr>
        </p:nvSpPr>
        <p:spPr>
          <a:xfrm>
            <a:off x="4697769" y="2322875"/>
            <a:ext cx="16089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63" name="Google Shape;263;p40"/>
          <p:cNvSpPr txBox="1"/>
          <p:nvPr>
            <p:ph idx="4" type="subTitle"/>
          </p:nvPr>
        </p:nvSpPr>
        <p:spPr>
          <a:xfrm>
            <a:off x="4722819" y="2631563"/>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64" name="Google Shape;264;p40"/>
          <p:cNvSpPr txBox="1"/>
          <p:nvPr>
            <p:ph idx="5" type="title"/>
          </p:nvPr>
        </p:nvSpPr>
        <p:spPr>
          <a:xfrm>
            <a:off x="6579563" y="2322863"/>
            <a:ext cx="16092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65" name="Google Shape;265;p40"/>
          <p:cNvSpPr txBox="1"/>
          <p:nvPr>
            <p:ph idx="6" type="subTitle"/>
          </p:nvPr>
        </p:nvSpPr>
        <p:spPr>
          <a:xfrm>
            <a:off x="6604763" y="2631563"/>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66" name="Google Shape;266;p40"/>
          <p:cNvSpPr/>
          <p:nvPr/>
        </p:nvSpPr>
        <p:spPr>
          <a:xfrm>
            <a:off x="2523675" y="973350"/>
            <a:ext cx="5907000" cy="31968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5" name="Shape 25"/>
        <p:cNvGrpSpPr/>
        <p:nvPr/>
      </p:nvGrpSpPr>
      <p:grpSpPr>
        <a:xfrm>
          <a:off x="0" y="0"/>
          <a:ext cx="0" cy="0"/>
          <a:chOff x="0" y="0"/>
          <a:chExt cx="0" cy="0"/>
        </a:xfrm>
      </p:grpSpPr>
      <p:sp>
        <p:nvSpPr>
          <p:cNvPr id="26" name="Google Shape;26;p5"/>
          <p:cNvSpPr txBox="1"/>
          <p:nvPr>
            <p:ph type="title"/>
          </p:nvPr>
        </p:nvSpPr>
        <p:spPr>
          <a:xfrm>
            <a:off x="1482325" y="2744602"/>
            <a:ext cx="2675700" cy="381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sz="1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5"/>
          <p:cNvSpPr txBox="1"/>
          <p:nvPr>
            <p:ph idx="1" type="subTitle"/>
          </p:nvPr>
        </p:nvSpPr>
        <p:spPr>
          <a:xfrm>
            <a:off x="1482325" y="3088706"/>
            <a:ext cx="2675700" cy="12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9" name="Google Shape;29;p5"/>
          <p:cNvSpPr txBox="1"/>
          <p:nvPr>
            <p:ph idx="2" type="subTitle"/>
          </p:nvPr>
        </p:nvSpPr>
        <p:spPr>
          <a:xfrm>
            <a:off x="5134975" y="1327628"/>
            <a:ext cx="2675700" cy="381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Rubik"/>
              <a:buNone/>
              <a:defRPr b="1" sz="1600">
                <a:solidFill>
                  <a:schemeClr val="lt1"/>
                </a:solidFill>
                <a:latin typeface="Rubik"/>
                <a:ea typeface="Rubik"/>
                <a:cs typeface="Rubik"/>
                <a:sym typeface="Rubik"/>
              </a:defRPr>
            </a:lvl1pPr>
            <a:lvl2pPr lvl="1">
              <a:lnSpc>
                <a:spcPct val="100000"/>
              </a:lnSpc>
              <a:spcBef>
                <a:spcPts val="0"/>
              </a:spcBef>
              <a:spcAft>
                <a:spcPts val="0"/>
              </a:spcAft>
              <a:buSzPts val="2800"/>
              <a:buFont typeface="Rubik"/>
              <a:buNone/>
              <a:defRPr b="1" sz="2800">
                <a:latin typeface="Rubik"/>
                <a:ea typeface="Rubik"/>
                <a:cs typeface="Rubik"/>
                <a:sym typeface="Rubik"/>
              </a:defRPr>
            </a:lvl2pPr>
            <a:lvl3pPr lvl="2">
              <a:lnSpc>
                <a:spcPct val="100000"/>
              </a:lnSpc>
              <a:spcBef>
                <a:spcPts val="0"/>
              </a:spcBef>
              <a:spcAft>
                <a:spcPts val="0"/>
              </a:spcAft>
              <a:buSzPts val="2800"/>
              <a:buFont typeface="Rubik"/>
              <a:buNone/>
              <a:defRPr b="1" sz="2800">
                <a:latin typeface="Rubik"/>
                <a:ea typeface="Rubik"/>
                <a:cs typeface="Rubik"/>
                <a:sym typeface="Rubik"/>
              </a:defRPr>
            </a:lvl3pPr>
            <a:lvl4pPr lvl="3">
              <a:lnSpc>
                <a:spcPct val="100000"/>
              </a:lnSpc>
              <a:spcBef>
                <a:spcPts val="0"/>
              </a:spcBef>
              <a:spcAft>
                <a:spcPts val="0"/>
              </a:spcAft>
              <a:buSzPts val="2800"/>
              <a:buFont typeface="Rubik"/>
              <a:buNone/>
              <a:defRPr b="1" sz="2800">
                <a:latin typeface="Rubik"/>
                <a:ea typeface="Rubik"/>
                <a:cs typeface="Rubik"/>
                <a:sym typeface="Rubik"/>
              </a:defRPr>
            </a:lvl4pPr>
            <a:lvl5pPr lvl="4">
              <a:lnSpc>
                <a:spcPct val="100000"/>
              </a:lnSpc>
              <a:spcBef>
                <a:spcPts val="0"/>
              </a:spcBef>
              <a:spcAft>
                <a:spcPts val="0"/>
              </a:spcAft>
              <a:buSzPts val="2800"/>
              <a:buFont typeface="Rubik"/>
              <a:buNone/>
              <a:defRPr b="1" sz="2800">
                <a:latin typeface="Rubik"/>
                <a:ea typeface="Rubik"/>
                <a:cs typeface="Rubik"/>
                <a:sym typeface="Rubik"/>
              </a:defRPr>
            </a:lvl5pPr>
            <a:lvl6pPr lvl="5">
              <a:lnSpc>
                <a:spcPct val="100000"/>
              </a:lnSpc>
              <a:spcBef>
                <a:spcPts val="0"/>
              </a:spcBef>
              <a:spcAft>
                <a:spcPts val="0"/>
              </a:spcAft>
              <a:buSzPts val="2800"/>
              <a:buFont typeface="Rubik"/>
              <a:buNone/>
              <a:defRPr b="1" sz="2800">
                <a:latin typeface="Rubik"/>
                <a:ea typeface="Rubik"/>
                <a:cs typeface="Rubik"/>
                <a:sym typeface="Rubik"/>
              </a:defRPr>
            </a:lvl6pPr>
            <a:lvl7pPr lvl="6">
              <a:lnSpc>
                <a:spcPct val="100000"/>
              </a:lnSpc>
              <a:spcBef>
                <a:spcPts val="0"/>
              </a:spcBef>
              <a:spcAft>
                <a:spcPts val="0"/>
              </a:spcAft>
              <a:buSzPts val="2800"/>
              <a:buFont typeface="Rubik"/>
              <a:buNone/>
              <a:defRPr b="1" sz="2800">
                <a:latin typeface="Rubik"/>
                <a:ea typeface="Rubik"/>
                <a:cs typeface="Rubik"/>
                <a:sym typeface="Rubik"/>
              </a:defRPr>
            </a:lvl7pPr>
            <a:lvl8pPr lvl="7">
              <a:lnSpc>
                <a:spcPct val="100000"/>
              </a:lnSpc>
              <a:spcBef>
                <a:spcPts val="0"/>
              </a:spcBef>
              <a:spcAft>
                <a:spcPts val="0"/>
              </a:spcAft>
              <a:buSzPts val="2800"/>
              <a:buFont typeface="Rubik"/>
              <a:buNone/>
              <a:defRPr b="1" sz="2800">
                <a:latin typeface="Rubik"/>
                <a:ea typeface="Rubik"/>
                <a:cs typeface="Rubik"/>
                <a:sym typeface="Rubik"/>
              </a:defRPr>
            </a:lvl8pPr>
            <a:lvl9pPr lvl="8">
              <a:lnSpc>
                <a:spcPct val="100000"/>
              </a:lnSpc>
              <a:spcBef>
                <a:spcPts val="0"/>
              </a:spcBef>
              <a:spcAft>
                <a:spcPts val="0"/>
              </a:spcAft>
              <a:buSzPts val="2800"/>
              <a:buFont typeface="Rubik"/>
              <a:buNone/>
              <a:defRPr b="1" sz="2800">
                <a:latin typeface="Rubik"/>
                <a:ea typeface="Rubik"/>
                <a:cs typeface="Rubik"/>
                <a:sym typeface="Rubik"/>
              </a:defRPr>
            </a:lvl9pPr>
          </a:lstStyle>
          <a:p/>
        </p:txBody>
      </p:sp>
      <p:sp>
        <p:nvSpPr>
          <p:cNvPr id="30" name="Google Shape;30;p5"/>
          <p:cNvSpPr txBox="1"/>
          <p:nvPr>
            <p:ph idx="3" type="subTitle"/>
          </p:nvPr>
        </p:nvSpPr>
        <p:spPr>
          <a:xfrm>
            <a:off x="5134975" y="1662210"/>
            <a:ext cx="2675700" cy="12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42">
    <p:bg>
      <p:bgPr>
        <a:solidFill>
          <a:schemeClr val="dk1"/>
        </a:solidFill>
      </p:bgPr>
    </p:bg>
    <p:spTree>
      <p:nvGrpSpPr>
        <p:cNvPr id="267" name="Shape 267"/>
        <p:cNvGrpSpPr/>
        <p:nvPr/>
      </p:nvGrpSpPr>
      <p:grpSpPr>
        <a:xfrm>
          <a:off x="0" y="0"/>
          <a:ext cx="0" cy="0"/>
          <a:chOff x="0" y="0"/>
          <a:chExt cx="0" cy="0"/>
        </a:xfrm>
      </p:grpSpPr>
      <p:sp>
        <p:nvSpPr>
          <p:cNvPr id="268" name="Google Shape;268;p41"/>
          <p:cNvSpPr txBox="1"/>
          <p:nvPr>
            <p:ph type="title"/>
          </p:nvPr>
        </p:nvSpPr>
        <p:spPr>
          <a:xfrm rot="-5400000">
            <a:off x="-820021" y="2113200"/>
            <a:ext cx="4075500" cy="917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269" name="Google Shape;269;p41"/>
          <p:cNvSpPr txBox="1"/>
          <p:nvPr>
            <p:ph idx="2" type="title"/>
          </p:nvPr>
        </p:nvSpPr>
        <p:spPr>
          <a:xfrm>
            <a:off x="2453203" y="1235125"/>
            <a:ext cx="32805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70" name="Google Shape;270;p41"/>
          <p:cNvSpPr txBox="1"/>
          <p:nvPr>
            <p:ph idx="1" type="subTitle"/>
          </p:nvPr>
        </p:nvSpPr>
        <p:spPr>
          <a:xfrm>
            <a:off x="2453200" y="1555075"/>
            <a:ext cx="3280500" cy="101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71" name="Google Shape;271;p41"/>
          <p:cNvSpPr txBox="1"/>
          <p:nvPr>
            <p:ph idx="3" type="title"/>
          </p:nvPr>
        </p:nvSpPr>
        <p:spPr>
          <a:xfrm>
            <a:off x="2453253" y="2926650"/>
            <a:ext cx="32805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72" name="Google Shape;272;p41"/>
          <p:cNvSpPr txBox="1"/>
          <p:nvPr>
            <p:ph idx="4" type="subTitle"/>
          </p:nvPr>
        </p:nvSpPr>
        <p:spPr>
          <a:xfrm>
            <a:off x="2453250" y="3252350"/>
            <a:ext cx="3280500" cy="101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pic>
        <p:nvPicPr>
          <p:cNvPr id="273" name="Google Shape;273;p41"/>
          <p:cNvPicPr preferRelativeResize="0"/>
          <p:nvPr/>
        </p:nvPicPr>
        <p:blipFill rotWithShape="1">
          <a:blip r:embed="rId2">
            <a:alphaModFix/>
          </a:blip>
          <a:srcRect b="0" l="0" r="36220" t="0"/>
          <a:stretch/>
        </p:blipFill>
        <p:spPr>
          <a:xfrm>
            <a:off x="5829300" y="0"/>
            <a:ext cx="3280499"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10">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42"/>
          <p:cNvSpPr txBox="1"/>
          <p:nvPr>
            <p:ph type="title"/>
          </p:nvPr>
        </p:nvSpPr>
        <p:spPr>
          <a:xfrm rot="-5400000">
            <a:off x="-1000075" y="2289550"/>
            <a:ext cx="40755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276" name="Google Shape;276;p42"/>
          <p:cNvSpPr txBox="1"/>
          <p:nvPr>
            <p:ph idx="2" type="title"/>
          </p:nvPr>
        </p:nvSpPr>
        <p:spPr>
          <a:xfrm>
            <a:off x="2357400" y="3003613"/>
            <a:ext cx="20847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77" name="Google Shape;277;p42"/>
          <p:cNvSpPr txBox="1"/>
          <p:nvPr>
            <p:ph idx="1" type="subTitle"/>
          </p:nvPr>
        </p:nvSpPr>
        <p:spPr>
          <a:xfrm>
            <a:off x="2357375" y="3340888"/>
            <a:ext cx="20847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78" name="Google Shape;278;p42"/>
          <p:cNvSpPr txBox="1"/>
          <p:nvPr>
            <p:ph idx="3" type="title"/>
          </p:nvPr>
        </p:nvSpPr>
        <p:spPr>
          <a:xfrm>
            <a:off x="5446249" y="3003613"/>
            <a:ext cx="20847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79" name="Google Shape;279;p42"/>
          <p:cNvSpPr txBox="1"/>
          <p:nvPr>
            <p:ph idx="4" type="subTitle"/>
          </p:nvPr>
        </p:nvSpPr>
        <p:spPr>
          <a:xfrm>
            <a:off x="5446255" y="3340888"/>
            <a:ext cx="20847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3">
    <p:bg>
      <p:bgPr>
        <a:solidFill>
          <a:schemeClr val="dk1"/>
        </a:solidFill>
      </p:bgPr>
    </p:bg>
    <p:spTree>
      <p:nvGrpSpPr>
        <p:cNvPr id="280" name="Shape 280"/>
        <p:cNvGrpSpPr/>
        <p:nvPr/>
      </p:nvGrpSpPr>
      <p:grpSpPr>
        <a:xfrm>
          <a:off x="0" y="0"/>
          <a:ext cx="0" cy="0"/>
          <a:chOff x="0" y="0"/>
          <a:chExt cx="0" cy="0"/>
        </a:xfrm>
      </p:grpSpPr>
      <p:pic>
        <p:nvPicPr>
          <p:cNvPr id="281" name="Google Shape;281;p43"/>
          <p:cNvPicPr preferRelativeResize="0"/>
          <p:nvPr/>
        </p:nvPicPr>
        <p:blipFill>
          <a:blip r:embed="rId2">
            <a:alphaModFix/>
          </a:blip>
          <a:stretch>
            <a:fillRect/>
          </a:stretch>
        </p:blipFill>
        <p:spPr>
          <a:xfrm rot="10800000">
            <a:off x="4171950" y="0"/>
            <a:ext cx="5143500" cy="5143500"/>
          </a:xfrm>
          <a:prstGeom prst="rect">
            <a:avLst/>
          </a:prstGeom>
          <a:noFill/>
          <a:ln>
            <a:noFill/>
          </a:ln>
        </p:spPr>
      </p:pic>
      <p:pic>
        <p:nvPicPr>
          <p:cNvPr id="282" name="Google Shape;282;p43"/>
          <p:cNvPicPr preferRelativeResize="0"/>
          <p:nvPr/>
        </p:nvPicPr>
        <p:blipFill>
          <a:blip r:embed="rId2">
            <a:alphaModFix/>
          </a:blip>
          <a:stretch>
            <a:fillRect/>
          </a:stretch>
        </p:blipFill>
        <p:spPr>
          <a:xfrm flipH="1" rot="10800000">
            <a:off x="-190500" y="0"/>
            <a:ext cx="5143500" cy="5143500"/>
          </a:xfrm>
          <a:prstGeom prst="rect">
            <a:avLst/>
          </a:prstGeom>
          <a:noFill/>
          <a:ln>
            <a:noFill/>
          </a:ln>
        </p:spPr>
      </p:pic>
      <p:sp>
        <p:nvSpPr>
          <p:cNvPr id="283" name="Google Shape;283;p43"/>
          <p:cNvSpPr/>
          <p:nvPr/>
        </p:nvSpPr>
        <p:spPr>
          <a:xfrm rot="5400000">
            <a:off x="1371300" y="-1139575"/>
            <a:ext cx="6401400" cy="71631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3"/>
          <p:cNvSpPr txBox="1"/>
          <p:nvPr>
            <p:ph type="title"/>
          </p:nvPr>
        </p:nvSpPr>
        <p:spPr>
          <a:xfrm>
            <a:off x="640349" y="692350"/>
            <a:ext cx="78633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5" name="Google Shape;285;p43"/>
          <p:cNvSpPr txBox="1"/>
          <p:nvPr>
            <p:ph idx="2" type="title"/>
          </p:nvPr>
        </p:nvSpPr>
        <p:spPr>
          <a:xfrm>
            <a:off x="1175425" y="3185325"/>
            <a:ext cx="22263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86" name="Google Shape;286;p43"/>
          <p:cNvSpPr txBox="1"/>
          <p:nvPr>
            <p:ph idx="1" type="subTitle"/>
          </p:nvPr>
        </p:nvSpPr>
        <p:spPr>
          <a:xfrm>
            <a:off x="1175425" y="3494025"/>
            <a:ext cx="22263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87" name="Google Shape;287;p43"/>
          <p:cNvSpPr txBox="1"/>
          <p:nvPr>
            <p:ph idx="3" type="title"/>
          </p:nvPr>
        </p:nvSpPr>
        <p:spPr>
          <a:xfrm>
            <a:off x="3458825" y="3185325"/>
            <a:ext cx="22263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88" name="Google Shape;288;p43"/>
          <p:cNvSpPr txBox="1"/>
          <p:nvPr>
            <p:ph idx="4" type="subTitle"/>
          </p:nvPr>
        </p:nvSpPr>
        <p:spPr>
          <a:xfrm>
            <a:off x="3458825" y="3494025"/>
            <a:ext cx="22263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89" name="Google Shape;289;p43"/>
          <p:cNvSpPr txBox="1"/>
          <p:nvPr>
            <p:ph idx="5" type="title"/>
          </p:nvPr>
        </p:nvSpPr>
        <p:spPr>
          <a:xfrm>
            <a:off x="5750775" y="3185325"/>
            <a:ext cx="22263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90" name="Google Shape;290;p43"/>
          <p:cNvSpPr txBox="1"/>
          <p:nvPr>
            <p:ph idx="6" type="subTitle"/>
          </p:nvPr>
        </p:nvSpPr>
        <p:spPr>
          <a:xfrm>
            <a:off x="5750775" y="3494025"/>
            <a:ext cx="22263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44"/>
          <p:cNvSpPr txBox="1"/>
          <p:nvPr>
            <p:ph type="title"/>
          </p:nvPr>
        </p:nvSpPr>
        <p:spPr>
          <a:xfrm rot="-5400000">
            <a:off x="-1003539" y="2289550"/>
            <a:ext cx="40755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293" name="Google Shape;293;p44"/>
          <p:cNvSpPr txBox="1"/>
          <p:nvPr>
            <p:ph idx="2" type="title"/>
          </p:nvPr>
        </p:nvSpPr>
        <p:spPr>
          <a:xfrm>
            <a:off x="2261350" y="964050"/>
            <a:ext cx="2382300" cy="30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94" name="Google Shape;294;p44"/>
          <p:cNvSpPr txBox="1"/>
          <p:nvPr>
            <p:ph idx="1" type="subTitle"/>
          </p:nvPr>
        </p:nvSpPr>
        <p:spPr>
          <a:xfrm>
            <a:off x="2261350" y="1272750"/>
            <a:ext cx="2382300" cy="57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95" name="Google Shape;295;p44"/>
          <p:cNvSpPr txBox="1"/>
          <p:nvPr>
            <p:ph idx="3" type="title"/>
          </p:nvPr>
        </p:nvSpPr>
        <p:spPr>
          <a:xfrm>
            <a:off x="2261350" y="2313150"/>
            <a:ext cx="2382300" cy="30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96" name="Google Shape;296;p44"/>
          <p:cNvSpPr txBox="1"/>
          <p:nvPr>
            <p:ph idx="4" type="subTitle"/>
          </p:nvPr>
        </p:nvSpPr>
        <p:spPr>
          <a:xfrm>
            <a:off x="2261350" y="2621850"/>
            <a:ext cx="2382300" cy="59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97" name="Google Shape;297;p44"/>
          <p:cNvSpPr txBox="1"/>
          <p:nvPr>
            <p:ph idx="5" type="title"/>
          </p:nvPr>
        </p:nvSpPr>
        <p:spPr>
          <a:xfrm>
            <a:off x="2261357" y="3680550"/>
            <a:ext cx="2382300" cy="30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298" name="Google Shape;298;p44"/>
          <p:cNvSpPr txBox="1"/>
          <p:nvPr>
            <p:ph idx="6" type="subTitle"/>
          </p:nvPr>
        </p:nvSpPr>
        <p:spPr>
          <a:xfrm>
            <a:off x="2261375" y="3989250"/>
            <a:ext cx="2382300" cy="59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99" name="Google Shape;299;p44"/>
          <p:cNvSpPr txBox="1"/>
          <p:nvPr>
            <p:ph hasCustomPrompt="1" idx="7" type="title"/>
          </p:nvPr>
        </p:nvSpPr>
        <p:spPr>
          <a:xfrm>
            <a:off x="2261350" y="560850"/>
            <a:ext cx="1561500" cy="308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600"/>
              <a:buNone/>
              <a:defRPr sz="21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300" name="Google Shape;300;p44"/>
          <p:cNvSpPr txBox="1"/>
          <p:nvPr>
            <p:ph hasCustomPrompt="1" idx="8" type="title"/>
          </p:nvPr>
        </p:nvSpPr>
        <p:spPr>
          <a:xfrm>
            <a:off x="2261350" y="1928250"/>
            <a:ext cx="1561500" cy="308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600"/>
              <a:buNone/>
              <a:defRPr sz="21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301" name="Google Shape;301;p44"/>
          <p:cNvSpPr txBox="1"/>
          <p:nvPr>
            <p:ph hasCustomPrompt="1" idx="9" type="title"/>
          </p:nvPr>
        </p:nvSpPr>
        <p:spPr>
          <a:xfrm>
            <a:off x="2261350" y="3295650"/>
            <a:ext cx="1561500" cy="308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600"/>
              <a:buNone/>
              <a:defRPr sz="2100">
                <a:solidFill>
                  <a:schemeClr val="lt1"/>
                </a:solidFill>
              </a:defRPr>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4">
    <p:bg>
      <p:bgPr>
        <a:solidFill>
          <a:schemeClr val="dk1"/>
        </a:solidFill>
      </p:bgPr>
    </p:bg>
    <p:spTree>
      <p:nvGrpSpPr>
        <p:cNvPr id="302" name="Shape 302"/>
        <p:cNvGrpSpPr/>
        <p:nvPr/>
      </p:nvGrpSpPr>
      <p:grpSpPr>
        <a:xfrm>
          <a:off x="0" y="0"/>
          <a:ext cx="0" cy="0"/>
          <a:chOff x="0" y="0"/>
          <a:chExt cx="0" cy="0"/>
        </a:xfrm>
      </p:grpSpPr>
      <p:pic>
        <p:nvPicPr>
          <p:cNvPr id="303" name="Google Shape;303;p45"/>
          <p:cNvPicPr preferRelativeResize="0"/>
          <p:nvPr/>
        </p:nvPicPr>
        <p:blipFill rotWithShape="1">
          <a:blip r:embed="rId2">
            <a:alphaModFix/>
          </a:blip>
          <a:srcRect b="7347" l="12203" r="0" t="0"/>
          <a:stretch/>
        </p:blipFill>
        <p:spPr>
          <a:xfrm>
            <a:off x="0" y="0"/>
            <a:ext cx="5502549" cy="5143499"/>
          </a:xfrm>
          <a:prstGeom prst="rect">
            <a:avLst/>
          </a:prstGeom>
          <a:noFill/>
          <a:ln>
            <a:noFill/>
          </a:ln>
        </p:spPr>
      </p:pic>
      <p:pic>
        <p:nvPicPr>
          <p:cNvPr id="304" name="Google Shape;304;p45"/>
          <p:cNvPicPr preferRelativeResize="0"/>
          <p:nvPr/>
        </p:nvPicPr>
        <p:blipFill rotWithShape="1">
          <a:blip r:embed="rId2">
            <a:alphaModFix/>
          </a:blip>
          <a:srcRect b="7347" l="12203" r="0" t="0"/>
          <a:stretch/>
        </p:blipFill>
        <p:spPr>
          <a:xfrm flipH="1">
            <a:off x="3641451" y="14625"/>
            <a:ext cx="5502549" cy="5143499"/>
          </a:xfrm>
          <a:prstGeom prst="rect">
            <a:avLst/>
          </a:prstGeom>
          <a:noFill/>
          <a:ln>
            <a:noFill/>
          </a:ln>
        </p:spPr>
      </p:pic>
      <p:sp>
        <p:nvSpPr>
          <p:cNvPr id="305" name="Google Shape;305;p45"/>
          <p:cNvSpPr/>
          <p:nvPr/>
        </p:nvSpPr>
        <p:spPr>
          <a:xfrm flipH="1" rot="-5400000">
            <a:off x="2524200" y="-1218225"/>
            <a:ext cx="4095600" cy="64011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5"/>
          <p:cNvSpPr txBox="1"/>
          <p:nvPr>
            <p:ph type="title"/>
          </p:nvPr>
        </p:nvSpPr>
        <p:spPr>
          <a:xfrm>
            <a:off x="1922150" y="2527263"/>
            <a:ext cx="23823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307" name="Google Shape;307;p45"/>
          <p:cNvSpPr txBox="1"/>
          <p:nvPr>
            <p:ph idx="1" type="subTitle"/>
          </p:nvPr>
        </p:nvSpPr>
        <p:spPr>
          <a:xfrm>
            <a:off x="1922150" y="2835963"/>
            <a:ext cx="2382300" cy="57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08" name="Google Shape;308;p45"/>
          <p:cNvSpPr txBox="1"/>
          <p:nvPr>
            <p:ph hasCustomPrompt="1" idx="2" type="title"/>
          </p:nvPr>
        </p:nvSpPr>
        <p:spPr>
          <a:xfrm>
            <a:off x="1922150" y="1857675"/>
            <a:ext cx="2382300" cy="575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sz="4000">
                <a:solidFill>
                  <a:schemeClr val="lt1"/>
                </a:solidFill>
              </a:defRPr>
            </a:lvl1pPr>
            <a:lvl2pPr lvl="1" algn="ctr">
              <a:spcBef>
                <a:spcPts val="0"/>
              </a:spcBef>
              <a:spcAft>
                <a:spcPts val="0"/>
              </a:spcAft>
              <a:buClr>
                <a:schemeClr val="lt1"/>
              </a:buClr>
              <a:buSzPts val="3000"/>
              <a:buNone/>
              <a:defRPr sz="3000">
                <a:solidFill>
                  <a:schemeClr val="lt1"/>
                </a:solidFill>
              </a:defRPr>
            </a:lvl2pPr>
            <a:lvl3pPr lvl="2" algn="ctr">
              <a:spcBef>
                <a:spcPts val="0"/>
              </a:spcBef>
              <a:spcAft>
                <a:spcPts val="0"/>
              </a:spcAft>
              <a:buClr>
                <a:schemeClr val="lt1"/>
              </a:buClr>
              <a:buSzPts val="3000"/>
              <a:buNone/>
              <a:defRPr sz="3000">
                <a:solidFill>
                  <a:schemeClr val="lt1"/>
                </a:solidFill>
              </a:defRPr>
            </a:lvl3pPr>
            <a:lvl4pPr lvl="3" algn="ctr">
              <a:spcBef>
                <a:spcPts val="0"/>
              </a:spcBef>
              <a:spcAft>
                <a:spcPts val="0"/>
              </a:spcAft>
              <a:buClr>
                <a:schemeClr val="lt1"/>
              </a:buClr>
              <a:buSzPts val="3000"/>
              <a:buNone/>
              <a:defRPr sz="3000">
                <a:solidFill>
                  <a:schemeClr val="lt1"/>
                </a:solidFill>
              </a:defRPr>
            </a:lvl4pPr>
            <a:lvl5pPr lvl="4" algn="ctr">
              <a:spcBef>
                <a:spcPts val="0"/>
              </a:spcBef>
              <a:spcAft>
                <a:spcPts val="0"/>
              </a:spcAft>
              <a:buClr>
                <a:schemeClr val="lt1"/>
              </a:buClr>
              <a:buSzPts val="3000"/>
              <a:buNone/>
              <a:defRPr sz="3000">
                <a:solidFill>
                  <a:schemeClr val="lt1"/>
                </a:solidFill>
              </a:defRPr>
            </a:lvl5pPr>
            <a:lvl6pPr lvl="5" algn="ctr">
              <a:spcBef>
                <a:spcPts val="0"/>
              </a:spcBef>
              <a:spcAft>
                <a:spcPts val="0"/>
              </a:spcAft>
              <a:buClr>
                <a:schemeClr val="lt1"/>
              </a:buClr>
              <a:buSzPts val="3000"/>
              <a:buNone/>
              <a:defRPr sz="3000">
                <a:solidFill>
                  <a:schemeClr val="lt1"/>
                </a:solidFill>
              </a:defRPr>
            </a:lvl6pPr>
            <a:lvl7pPr lvl="6" algn="ctr">
              <a:spcBef>
                <a:spcPts val="0"/>
              </a:spcBef>
              <a:spcAft>
                <a:spcPts val="0"/>
              </a:spcAft>
              <a:buClr>
                <a:schemeClr val="lt1"/>
              </a:buClr>
              <a:buSzPts val="3000"/>
              <a:buNone/>
              <a:defRPr sz="3000">
                <a:solidFill>
                  <a:schemeClr val="lt1"/>
                </a:solidFill>
              </a:defRPr>
            </a:lvl7pPr>
            <a:lvl8pPr lvl="7" algn="ctr">
              <a:spcBef>
                <a:spcPts val="0"/>
              </a:spcBef>
              <a:spcAft>
                <a:spcPts val="0"/>
              </a:spcAft>
              <a:buClr>
                <a:schemeClr val="lt1"/>
              </a:buClr>
              <a:buSzPts val="3000"/>
              <a:buNone/>
              <a:defRPr sz="3000">
                <a:solidFill>
                  <a:schemeClr val="lt1"/>
                </a:solidFill>
              </a:defRPr>
            </a:lvl8pPr>
            <a:lvl9pPr lvl="8" algn="ctr">
              <a:spcBef>
                <a:spcPts val="0"/>
              </a:spcBef>
              <a:spcAft>
                <a:spcPts val="0"/>
              </a:spcAft>
              <a:buClr>
                <a:schemeClr val="lt1"/>
              </a:buClr>
              <a:buSzPts val="3000"/>
              <a:buNone/>
              <a:defRPr sz="3000">
                <a:solidFill>
                  <a:schemeClr val="lt1"/>
                </a:solidFill>
              </a:defRPr>
            </a:lvl9pPr>
          </a:lstStyle>
          <a:p>
            <a:r>
              <a:t>xx%</a:t>
            </a:r>
          </a:p>
        </p:txBody>
      </p:sp>
      <p:sp>
        <p:nvSpPr>
          <p:cNvPr id="309" name="Google Shape;309;p45"/>
          <p:cNvSpPr txBox="1"/>
          <p:nvPr>
            <p:ph idx="3" type="title"/>
          </p:nvPr>
        </p:nvSpPr>
        <p:spPr>
          <a:xfrm>
            <a:off x="4839550" y="2509288"/>
            <a:ext cx="23823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310" name="Google Shape;310;p45"/>
          <p:cNvSpPr txBox="1"/>
          <p:nvPr>
            <p:ph idx="4" type="subTitle"/>
          </p:nvPr>
        </p:nvSpPr>
        <p:spPr>
          <a:xfrm>
            <a:off x="4839550" y="2817988"/>
            <a:ext cx="2382300" cy="57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11" name="Google Shape;311;p45"/>
          <p:cNvSpPr txBox="1"/>
          <p:nvPr>
            <p:ph hasCustomPrompt="1" idx="5" type="title"/>
          </p:nvPr>
        </p:nvSpPr>
        <p:spPr>
          <a:xfrm>
            <a:off x="4839550" y="1839700"/>
            <a:ext cx="2382300" cy="575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sz="4000">
                <a:solidFill>
                  <a:schemeClr val="lt1"/>
                </a:solidFill>
              </a:defRPr>
            </a:lvl1pPr>
            <a:lvl2pPr lvl="1" algn="ctr">
              <a:spcBef>
                <a:spcPts val="0"/>
              </a:spcBef>
              <a:spcAft>
                <a:spcPts val="0"/>
              </a:spcAft>
              <a:buClr>
                <a:schemeClr val="lt1"/>
              </a:buClr>
              <a:buSzPts val="3000"/>
              <a:buNone/>
              <a:defRPr sz="3000">
                <a:solidFill>
                  <a:schemeClr val="lt1"/>
                </a:solidFill>
              </a:defRPr>
            </a:lvl2pPr>
            <a:lvl3pPr lvl="2" algn="ctr">
              <a:spcBef>
                <a:spcPts val="0"/>
              </a:spcBef>
              <a:spcAft>
                <a:spcPts val="0"/>
              </a:spcAft>
              <a:buClr>
                <a:schemeClr val="lt1"/>
              </a:buClr>
              <a:buSzPts val="3000"/>
              <a:buNone/>
              <a:defRPr sz="3000">
                <a:solidFill>
                  <a:schemeClr val="lt1"/>
                </a:solidFill>
              </a:defRPr>
            </a:lvl3pPr>
            <a:lvl4pPr lvl="3" algn="ctr">
              <a:spcBef>
                <a:spcPts val="0"/>
              </a:spcBef>
              <a:spcAft>
                <a:spcPts val="0"/>
              </a:spcAft>
              <a:buClr>
                <a:schemeClr val="lt1"/>
              </a:buClr>
              <a:buSzPts val="3000"/>
              <a:buNone/>
              <a:defRPr sz="3000">
                <a:solidFill>
                  <a:schemeClr val="lt1"/>
                </a:solidFill>
              </a:defRPr>
            </a:lvl4pPr>
            <a:lvl5pPr lvl="4" algn="ctr">
              <a:spcBef>
                <a:spcPts val="0"/>
              </a:spcBef>
              <a:spcAft>
                <a:spcPts val="0"/>
              </a:spcAft>
              <a:buClr>
                <a:schemeClr val="lt1"/>
              </a:buClr>
              <a:buSzPts val="3000"/>
              <a:buNone/>
              <a:defRPr sz="3000">
                <a:solidFill>
                  <a:schemeClr val="lt1"/>
                </a:solidFill>
              </a:defRPr>
            </a:lvl5pPr>
            <a:lvl6pPr lvl="5" algn="ctr">
              <a:spcBef>
                <a:spcPts val="0"/>
              </a:spcBef>
              <a:spcAft>
                <a:spcPts val="0"/>
              </a:spcAft>
              <a:buClr>
                <a:schemeClr val="lt1"/>
              </a:buClr>
              <a:buSzPts val="3000"/>
              <a:buNone/>
              <a:defRPr sz="3000">
                <a:solidFill>
                  <a:schemeClr val="lt1"/>
                </a:solidFill>
              </a:defRPr>
            </a:lvl6pPr>
            <a:lvl7pPr lvl="6" algn="ctr">
              <a:spcBef>
                <a:spcPts val="0"/>
              </a:spcBef>
              <a:spcAft>
                <a:spcPts val="0"/>
              </a:spcAft>
              <a:buClr>
                <a:schemeClr val="lt1"/>
              </a:buClr>
              <a:buSzPts val="3000"/>
              <a:buNone/>
              <a:defRPr sz="3000">
                <a:solidFill>
                  <a:schemeClr val="lt1"/>
                </a:solidFill>
              </a:defRPr>
            </a:lvl7pPr>
            <a:lvl8pPr lvl="7" algn="ctr">
              <a:spcBef>
                <a:spcPts val="0"/>
              </a:spcBef>
              <a:spcAft>
                <a:spcPts val="0"/>
              </a:spcAft>
              <a:buClr>
                <a:schemeClr val="lt1"/>
              </a:buClr>
              <a:buSzPts val="3000"/>
              <a:buNone/>
              <a:defRPr sz="3000">
                <a:solidFill>
                  <a:schemeClr val="lt1"/>
                </a:solidFill>
              </a:defRPr>
            </a:lvl8pPr>
            <a:lvl9pPr lvl="8" algn="ctr">
              <a:spcBef>
                <a:spcPts val="0"/>
              </a:spcBef>
              <a:spcAft>
                <a:spcPts val="0"/>
              </a:spcAft>
              <a:buClr>
                <a:schemeClr val="lt1"/>
              </a:buClr>
              <a:buSzPts val="3000"/>
              <a:buNone/>
              <a:defRPr sz="3000">
                <a:solidFill>
                  <a:schemeClr val="lt1"/>
                </a:solidFill>
              </a:defRPr>
            </a:lvl9pPr>
          </a:lstStyle>
          <a:p>
            <a:r>
              <a:t>xx%</a:t>
            </a:r>
          </a:p>
        </p:txBody>
      </p:sp>
      <p:sp>
        <p:nvSpPr>
          <p:cNvPr id="312" name="Google Shape;312;p45"/>
          <p:cNvSpPr txBox="1"/>
          <p:nvPr>
            <p:ph idx="6" type="title"/>
          </p:nvPr>
        </p:nvSpPr>
        <p:spPr>
          <a:xfrm>
            <a:off x="640349" y="692350"/>
            <a:ext cx="78633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9">
    <p:bg>
      <p:bgPr>
        <a:blipFill>
          <a:blip r:embed="rId2">
            <a:alphaModFix/>
          </a:blip>
          <a:stretch>
            <a:fillRect/>
          </a:stretch>
        </a:blipFill>
      </p:bgPr>
    </p:bg>
    <p:spTree>
      <p:nvGrpSpPr>
        <p:cNvPr id="313" name="Shape 313"/>
        <p:cNvGrpSpPr/>
        <p:nvPr/>
      </p:nvGrpSpPr>
      <p:grpSpPr>
        <a:xfrm>
          <a:off x="0" y="0"/>
          <a:ext cx="0" cy="0"/>
          <a:chOff x="0" y="0"/>
          <a:chExt cx="0" cy="0"/>
        </a:xfrm>
      </p:grpSpPr>
      <p:sp>
        <p:nvSpPr>
          <p:cNvPr id="314" name="Google Shape;314;p46"/>
          <p:cNvSpPr txBox="1"/>
          <p:nvPr>
            <p:ph type="title"/>
          </p:nvPr>
        </p:nvSpPr>
        <p:spPr>
          <a:xfrm rot="-5400000">
            <a:off x="-984175" y="2292700"/>
            <a:ext cx="4075500" cy="566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315" name="Google Shape;315;p46"/>
          <p:cNvSpPr txBox="1"/>
          <p:nvPr>
            <p:ph idx="2" type="title"/>
          </p:nvPr>
        </p:nvSpPr>
        <p:spPr>
          <a:xfrm>
            <a:off x="2815975" y="2397038"/>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316" name="Google Shape;316;p46"/>
          <p:cNvSpPr txBox="1"/>
          <p:nvPr>
            <p:ph idx="1" type="subTitle"/>
          </p:nvPr>
        </p:nvSpPr>
        <p:spPr>
          <a:xfrm>
            <a:off x="2815975" y="2705738"/>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17" name="Google Shape;317;p46"/>
          <p:cNvSpPr txBox="1"/>
          <p:nvPr>
            <p:ph idx="3" type="title"/>
          </p:nvPr>
        </p:nvSpPr>
        <p:spPr>
          <a:xfrm>
            <a:off x="4697775" y="2397038"/>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318" name="Google Shape;318;p46"/>
          <p:cNvSpPr txBox="1"/>
          <p:nvPr>
            <p:ph idx="4" type="subTitle"/>
          </p:nvPr>
        </p:nvSpPr>
        <p:spPr>
          <a:xfrm>
            <a:off x="4697779" y="2705738"/>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19" name="Google Shape;319;p46"/>
          <p:cNvSpPr txBox="1"/>
          <p:nvPr>
            <p:ph idx="5" type="title"/>
          </p:nvPr>
        </p:nvSpPr>
        <p:spPr>
          <a:xfrm>
            <a:off x="6579563" y="2397038"/>
            <a:ext cx="15588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320" name="Google Shape;320;p46"/>
          <p:cNvSpPr txBox="1"/>
          <p:nvPr>
            <p:ph idx="6" type="subTitle"/>
          </p:nvPr>
        </p:nvSpPr>
        <p:spPr>
          <a:xfrm>
            <a:off x="6579571" y="2705738"/>
            <a:ext cx="15588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21" name="Google Shape;321;p46"/>
          <p:cNvSpPr txBox="1"/>
          <p:nvPr>
            <p:ph hasCustomPrompt="1" idx="7" type="title"/>
          </p:nvPr>
        </p:nvSpPr>
        <p:spPr>
          <a:xfrm>
            <a:off x="3269375" y="1697538"/>
            <a:ext cx="652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600"/>
              <a:buNone/>
              <a:defRPr sz="1600"/>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322" name="Google Shape;322;p46"/>
          <p:cNvSpPr txBox="1"/>
          <p:nvPr>
            <p:ph hasCustomPrompt="1" idx="8" type="title"/>
          </p:nvPr>
        </p:nvSpPr>
        <p:spPr>
          <a:xfrm>
            <a:off x="5151113" y="1697538"/>
            <a:ext cx="652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600"/>
              <a:buNone/>
              <a:defRPr sz="1600"/>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323" name="Google Shape;323;p46"/>
          <p:cNvSpPr txBox="1"/>
          <p:nvPr>
            <p:ph hasCustomPrompt="1" idx="9" type="title"/>
          </p:nvPr>
        </p:nvSpPr>
        <p:spPr>
          <a:xfrm>
            <a:off x="7032875" y="1697538"/>
            <a:ext cx="652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600"/>
              <a:buNone/>
              <a:defRPr sz="1600"/>
            </a:lvl1pPr>
            <a:lvl2pPr lvl="1" algn="ctr">
              <a:spcBef>
                <a:spcPts val="0"/>
              </a:spcBef>
              <a:spcAft>
                <a:spcPts val="0"/>
              </a:spcAft>
              <a:buClr>
                <a:schemeClr val="lt1"/>
              </a:buClr>
              <a:buSzPts val="1600"/>
              <a:buNone/>
              <a:defRPr sz="1600">
                <a:solidFill>
                  <a:schemeClr val="lt1"/>
                </a:solidFill>
              </a:defRPr>
            </a:lvl2pPr>
            <a:lvl3pPr lvl="2" algn="ctr">
              <a:spcBef>
                <a:spcPts val="0"/>
              </a:spcBef>
              <a:spcAft>
                <a:spcPts val="0"/>
              </a:spcAft>
              <a:buClr>
                <a:schemeClr val="lt1"/>
              </a:buClr>
              <a:buSzPts val="1600"/>
              <a:buNone/>
              <a:defRPr sz="1600">
                <a:solidFill>
                  <a:schemeClr val="lt1"/>
                </a:solidFill>
              </a:defRPr>
            </a:lvl3pPr>
            <a:lvl4pPr lvl="3" algn="ctr">
              <a:spcBef>
                <a:spcPts val="0"/>
              </a:spcBef>
              <a:spcAft>
                <a:spcPts val="0"/>
              </a:spcAft>
              <a:buClr>
                <a:schemeClr val="lt1"/>
              </a:buClr>
              <a:buSzPts val="1600"/>
              <a:buNone/>
              <a:defRPr sz="1600">
                <a:solidFill>
                  <a:schemeClr val="lt1"/>
                </a:solidFill>
              </a:defRPr>
            </a:lvl4pPr>
            <a:lvl5pPr lvl="4" algn="ctr">
              <a:spcBef>
                <a:spcPts val="0"/>
              </a:spcBef>
              <a:spcAft>
                <a:spcPts val="0"/>
              </a:spcAft>
              <a:buClr>
                <a:schemeClr val="lt1"/>
              </a:buClr>
              <a:buSzPts val="1600"/>
              <a:buNone/>
              <a:defRPr sz="1600">
                <a:solidFill>
                  <a:schemeClr val="lt1"/>
                </a:solidFill>
              </a:defRPr>
            </a:lvl5pPr>
            <a:lvl6pPr lvl="5" algn="ctr">
              <a:spcBef>
                <a:spcPts val="0"/>
              </a:spcBef>
              <a:spcAft>
                <a:spcPts val="0"/>
              </a:spcAft>
              <a:buClr>
                <a:schemeClr val="lt1"/>
              </a:buClr>
              <a:buSzPts val="1600"/>
              <a:buNone/>
              <a:defRPr sz="1600">
                <a:solidFill>
                  <a:schemeClr val="lt1"/>
                </a:solidFill>
              </a:defRPr>
            </a:lvl6pPr>
            <a:lvl7pPr lvl="6" algn="ctr">
              <a:spcBef>
                <a:spcPts val="0"/>
              </a:spcBef>
              <a:spcAft>
                <a:spcPts val="0"/>
              </a:spcAft>
              <a:buClr>
                <a:schemeClr val="lt1"/>
              </a:buClr>
              <a:buSzPts val="1600"/>
              <a:buNone/>
              <a:defRPr sz="1600">
                <a:solidFill>
                  <a:schemeClr val="lt1"/>
                </a:solidFill>
              </a:defRPr>
            </a:lvl7pPr>
            <a:lvl8pPr lvl="7" algn="ctr">
              <a:spcBef>
                <a:spcPts val="0"/>
              </a:spcBef>
              <a:spcAft>
                <a:spcPts val="0"/>
              </a:spcAft>
              <a:buClr>
                <a:schemeClr val="lt1"/>
              </a:buClr>
              <a:buSzPts val="1600"/>
              <a:buNone/>
              <a:defRPr sz="1600">
                <a:solidFill>
                  <a:schemeClr val="lt1"/>
                </a:solidFill>
              </a:defRPr>
            </a:lvl8pPr>
            <a:lvl9pPr lvl="8" algn="ctr">
              <a:spcBef>
                <a:spcPts val="0"/>
              </a:spcBef>
              <a:spcAft>
                <a:spcPts val="0"/>
              </a:spcAft>
              <a:buClr>
                <a:schemeClr val="lt1"/>
              </a:buClr>
              <a:buSzPts val="1600"/>
              <a:buNone/>
              <a:defRPr sz="1600">
                <a:solidFill>
                  <a:schemeClr val="lt1"/>
                </a:solidFill>
              </a:defRPr>
            </a:lvl9pPr>
          </a:lstStyle>
          <a:p>
            <a:r>
              <a:t>xx%</a:t>
            </a:r>
          </a:p>
        </p:txBody>
      </p:sp>
      <p:sp>
        <p:nvSpPr>
          <p:cNvPr id="324" name="Google Shape;324;p46"/>
          <p:cNvSpPr/>
          <p:nvPr/>
        </p:nvSpPr>
        <p:spPr>
          <a:xfrm>
            <a:off x="2523675" y="973350"/>
            <a:ext cx="5907000" cy="31968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6"/>
          <p:cNvSpPr/>
          <p:nvPr/>
        </p:nvSpPr>
        <p:spPr>
          <a:xfrm>
            <a:off x="-81525" y="-38800"/>
            <a:ext cx="14277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47"/>
          <p:cNvSpPr txBox="1"/>
          <p:nvPr>
            <p:ph type="title"/>
          </p:nvPr>
        </p:nvSpPr>
        <p:spPr>
          <a:xfrm rot="-5400000">
            <a:off x="-751183" y="2074500"/>
            <a:ext cx="4022700" cy="98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28" name="Google Shape;328;p47"/>
          <p:cNvSpPr txBox="1"/>
          <p:nvPr>
            <p:ph idx="1" type="subTitle"/>
          </p:nvPr>
        </p:nvSpPr>
        <p:spPr>
          <a:xfrm>
            <a:off x="2029050" y="1079150"/>
            <a:ext cx="3179700" cy="301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6">
  <p:cSld name="CUSTOM_30">
    <p:bg>
      <p:bgPr>
        <a:solidFill>
          <a:schemeClr val="dk1"/>
        </a:solidFill>
      </p:bgPr>
    </p:bg>
    <p:spTree>
      <p:nvGrpSpPr>
        <p:cNvPr id="329" name="Shape 329"/>
        <p:cNvGrpSpPr/>
        <p:nvPr/>
      </p:nvGrpSpPr>
      <p:grpSpPr>
        <a:xfrm>
          <a:off x="0" y="0"/>
          <a:ext cx="0" cy="0"/>
          <a:chOff x="0" y="0"/>
          <a:chExt cx="0" cy="0"/>
        </a:xfrm>
      </p:grpSpPr>
      <p:sp>
        <p:nvSpPr>
          <p:cNvPr id="330" name="Google Shape;330;p48"/>
          <p:cNvSpPr txBox="1"/>
          <p:nvPr>
            <p:ph type="title"/>
          </p:nvPr>
        </p:nvSpPr>
        <p:spPr>
          <a:xfrm>
            <a:off x="640349" y="692350"/>
            <a:ext cx="78633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1" name="Google Shape;331;p48"/>
          <p:cNvSpPr txBox="1"/>
          <p:nvPr>
            <p:ph idx="2" type="title"/>
          </p:nvPr>
        </p:nvSpPr>
        <p:spPr>
          <a:xfrm>
            <a:off x="640401" y="1591342"/>
            <a:ext cx="36060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332" name="Google Shape;332;p48"/>
          <p:cNvSpPr txBox="1"/>
          <p:nvPr>
            <p:ph idx="1" type="subTitle"/>
          </p:nvPr>
        </p:nvSpPr>
        <p:spPr>
          <a:xfrm>
            <a:off x="640350" y="1930950"/>
            <a:ext cx="3606000" cy="190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33" name="Google Shape;333;p48"/>
          <p:cNvSpPr txBox="1"/>
          <p:nvPr>
            <p:ph idx="3" type="title"/>
          </p:nvPr>
        </p:nvSpPr>
        <p:spPr>
          <a:xfrm>
            <a:off x="4897649" y="1591342"/>
            <a:ext cx="36060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334" name="Google Shape;334;p48"/>
          <p:cNvSpPr txBox="1"/>
          <p:nvPr>
            <p:ph idx="4" type="subTitle"/>
          </p:nvPr>
        </p:nvSpPr>
        <p:spPr>
          <a:xfrm>
            <a:off x="4897650" y="1939775"/>
            <a:ext cx="3606000" cy="190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35" name="Google Shape;335;p48"/>
          <p:cNvSpPr/>
          <p:nvPr/>
        </p:nvSpPr>
        <p:spPr>
          <a:xfrm rot="5400000">
            <a:off x="3936375" y="-3935050"/>
            <a:ext cx="1269600" cy="9142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48"/>
          <p:cNvPicPr preferRelativeResize="0"/>
          <p:nvPr/>
        </p:nvPicPr>
        <p:blipFill rotWithShape="1">
          <a:blip r:embed="rId2">
            <a:alphaModFix/>
          </a:blip>
          <a:srcRect b="23740" l="-1255" r="0" t="-3811"/>
          <a:stretch/>
        </p:blipFill>
        <p:spPr>
          <a:xfrm>
            <a:off x="-114375" y="3541700"/>
            <a:ext cx="9258374" cy="1601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7">
  <p:cSld name="CUSTOM_46">
    <p:bg>
      <p:bgPr>
        <a:solidFill>
          <a:schemeClr val="dk1"/>
        </a:solidFill>
      </p:bgPr>
    </p:bg>
    <p:spTree>
      <p:nvGrpSpPr>
        <p:cNvPr id="337" name="Shape 337"/>
        <p:cNvGrpSpPr/>
        <p:nvPr/>
      </p:nvGrpSpPr>
      <p:grpSpPr>
        <a:xfrm>
          <a:off x="0" y="0"/>
          <a:ext cx="0" cy="0"/>
          <a:chOff x="0" y="0"/>
          <a:chExt cx="0" cy="0"/>
        </a:xfrm>
      </p:grpSpPr>
      <p:sp>
        <p:nvSpPr>
          <p:cNvPr id="338" name="Google Shape;338;p49"/>
          <p:cNvSpPr txBox="1"/>
          <p:nvPr>
            <p:ph type="title"/>
          </p:nvPr>
        </p:nvSpPr>
        <p:spPr>
          <a:xfrm rot="-5400000">
            <a:off x="-1000075" y="2289550"/>
            <a:ext cx="40755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339" name="Google Shape;339;p49"/>
          <p:cNvSpPr txBox="1"/>
          <p:nvPr>
            <p:ph idx="2" type="title"/>
          </p:nvPr>
        </p:nvSpPr>
        <p:spPr>
          <a:xfrm>
            <a:off x="2191114" y="2424775"/>
            <a:ext cx="24171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340" name="Google Shape;340;p49"/>
          <p:cNvSpPr txBox="1"/>
          <p:nvPr>
            <p:ph idx="1" type="subTitle"/>
          </p:nvPr>
        </p:nvSpPr>
        <p:spPr>
          <a:xfrm>
            <a:off x="2191114" y="2762050"/>
            <a:ext cx="24171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41" name="Google Shape;341;p49"/>
          <p:cNvSpPr txBox="1"/>
          <p:nvPr>
            <p:ph idx="3" type="title"/>
          </p:nvPr>
        </p:nvSpPr>
        <p:spPr>
          <a:xfrm>
            <a:off x="5246928" y="2424775"/>
            <a:ext cx="2417100" cy="30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500"/>
              <a:buNone/>
              <a:defRPr sz="16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342" name="Google Shape;342;p49"/>
          <p:cNvSpPr txBox="1"/>
          <p:nvPr>
            <p:ph idx="4" type="subTitle"/>
          </p:nvPr>
        </p:nvSpPr>
        <p:spPr>
          <a:xfrm>
            <a:off x="5246928" y="2762050"/>
            <a:ext cx="2417100" cy="79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43" name="Google Shape;343;p49"/>
          <p:cNvSpPr/>
          <p:nvPr/>
        </p:nvSpPr>
        <p:spPr>
          <a:xfrm>
            <a:off x="-105975" y="-38800"/>
            <a:ext cx="14520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49"/>
          <p:cNvPicPr preferRelativeResize="0"/>
          <p:nvPr/>
        </p:nvPicPr>
        <p:blipFill rotWithShape="1">
          <a:blip r:embed="rId2">
            <a:alphaModFix/>
          </a:blip>
          <a:srcRect b="0" l="-6539" r="6540" t="0"/>
          <a:stretch/>
        </p:blipFill>
        <p:spPr>
          <a:xfrm>
            <a:off x="5655312" y="16100"/>
            <a:ext cx="3488677"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bg>
      <p:bgPr>
        <a:blipFill>
          <a:blip r:embed="rId2">
            <a:alphaModFix/>
          </a:blip>
          <a:stretch>
            <a:fillRect/>
          </a:stretch>
        </a:blipFill>
      </p:bgPr>
    </p:bg>
    <p:spTree>
      <p:nvGrpSpPr>
        <p:cNvPr id="345" name="Shape 345"/>
        <p:cNvGrpSpPr/>
        <p:nvPr/>
      </p:nvGrpSpPr>
      <p:grpSpPr>
        <a:xfrm>
          <a:off x="0" y="0"/>
          <a:ext cx="0" cy="0"/>
          <a:chOff x="0" y="0"/>
          <a:chExt cx="0" cy="0"/>
        </a:xfrm>
      </p:grpSpPr>
      <p:sp>
        <p:nvSpPr>
          <p:cNvPr id="346" name="Google Shape;346;p50"/>
          <p:cNvSpPr txBox="1"/>
          <p:nvPr>
            <p:ph type="title"/>
          </p:nvPr>
        </p:nvSpPr>
        <p:spPr>
          <a:xfrm>
            <a:off x="952500" y="1482975"/>
            <a:ext cx="2675700" cy="951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47" name="Google Shape;347;p50"/>
          <p:cNvSpPr txBox="1"/>
          <p:nvPr>
            <p:ph idx="1" type="subTitle"/>
          </p:nvPr>
        </p:nvSpPr>
        <p:spPr>
          <a:xfrm>
            <a:off x="952500" y="2434725"/>
            <a:ext cx="2675700" cy="122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title"/>
          </p:nvPr>
        </p:nvSpPr>
        <p:spPr>
          <a:xfrm rot="-5400000">
            <a:off x="-783126" y="2088525"/>
            <a:ext cx="4028100" cy="927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8">
    <p:bg>
      <p:bgPr>
        <a:solidFill>
          <a:schemeClr val="dk1"/>
        </a:solidFill>
      </p:bgPr>
    </p:bg>
    <p:spTree>
      <p:nvGrpSpPr>
        <p:cNvPr id="348" name="Shape 348"/>
        <p:cNvGrpSpPr/>
        <p:nvPr/>
      </p:nvGrpSpPr>
      <p:grpSpPr>
        <a:xfrm>
          <a:off x="0" y="0"/>
          <a:ext cx="0" cy="0"/>
          <a:chOff x="0" y="0"/>
          <a:chExt cx="0" cy="0"/>
        </a:xfrm>
      </p:grpSpPr>
      <p:sp>
        <p:nvSpPr>
          <p:cNvPr id="349" name="Google Shape;349;p51"/>
          <p:cNvSpPr txBox="1"/>
          <p:nvPr>
            <p:ph type="title"/>
          </p:nvPr>
        </p:nvSpPr>
        <p:spPr>
          <a:xfrm>
            <a:off x="5524500" y="1482975"/>
            <a:ext cx="2675700" cy="951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2800"/>
              <a:buNone/>
              <a:defRPr>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350" name="Google Shape;350;p51"/>
          <p:cNvSpPr txBox="1"/>
          <p:nvPr>
            <p:ph idx="1" type="subTitle"/>
          </p:nvPr>
        </p:nvSpPr>
        <p:spPr>
          <a:xfrm>
            <a:off x="5524500" y="2434725"/>
            <a:ext cx="2675700" cy="1225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pic>
        <p:nvPicPr>
          <p:cNvPr id="351" name="Google Shape;351;p51"/>
          <p:cNvPicPr preferRelativeResize="0"/>
          <p:nvPr/>
        </p:nvPicPr>
        <p:blipFill>
          <a:blip r:embed="rId2">
            <a:alphaModFix/>
          </a:blip>
          <a:stretch>
            <a:fillRect/>
          </a:stretch>
        </p:blipFill>
        <p:spPr>
          <a:xfrm>
            <a:off x="0" y="2003827"/>
            <a:ext cx="3524975" cy="3139675"/>
          </a:xfrm>
          <a:prstGeom prst="rect">
            <a:avLst/>
          </a:prstGeom>
          <a:noFill/>
          <a:ln>
            <a:noFill/>
          </a:ln>
        </p:spPr>
      </p:pic>
      <p:pic>
        <p:nvPicPr>
          <p:cNvPr id="352" name="Google Shape;352;p51"/>
          <p:cNvPicPr preferRelativeResize="0"/>
          <p:nvPr/>
        </p:nvPicPr>
        <p:blipFill>
          <a:blip r:embed="rId3">
            <a:alphaModFix/>
          </a:blip>
          <a:stretch>
            <a:fillRect/>
          </a:stretch>
        </p:blipFill>
        <p:spPr>
          <a:xfrm>
            <a:off x="4800598" y="0"/>
            <a:ext cx="4343400" cy="21481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4">
    <p:bg>
      <p:bgPr>
        <a:solidFill>
          <a:schemeClr val="dk1"/>
        </a:solidFill>
      </p:bgPr>
    </p:bg>
    <p:spTree>
      <p:nvGrpSpPr>
        <p:cNvPr id="353" name="Shape 353"/>
        <p:cNvGrpSpPr/>
        <p:nvPr/>
      </p:nvGrpSpPr>
      <p:grpSpPr>
        <a:xfrm>
          <a:off x="0" y="0"/>
          <a:ext cx="0" cy="0"/>
          <a:chOff x="0" y="0"/>
          <a:chExt cx="0" cy="0"/>
        </a:xfrm>
      </p:grpSpPr>
      <p:sp>
        <p:nvSpPr>
          <p:cNvPr id="354" name="Google Shape;354;p5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5" name="Google Shape;355;p52"/>
          <p:cNvSpPr txBox="1"/>
          <p:nvPr>
            <p:ph idx="1" type="subTitle"/>
          </p:nvPr>
        </p:nvSpPr>
        <p:spPr>
          <a:xfrm>
            <a:off x="713225" y="1079150"/>
            <a:ext cx="7717500" cy="352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a:solidFill>
                  <a:schemeClr val="lt1"/>
                </a:solidFill>
              </a:defRPr>
            </a:lvl1pPr>
            <a:lvl2pPr lvl="1">
              <a:lnSpc>
                <a:spcPct val="100000"/>
              </a:lnSpc>
              <a:spcBef>
                <a:spcPts val="0"/>
              </a:spcBef>
              <a:spcAft>
                <a:spcPts val="0"/>
              </a:spcAft>
              <a:buSzPts val="1400"/>
              <a:buChar char="○"/>
              <a:defRPr/>
            </a:lvl2pPr>
            <a:lvl3pPr lvl="2">
              <a:lnSpc>
                <a:spcPct val="100000"/>
              </a:lnSpc>
              <a:spcBef>
                <a:spcPts val="0"/>
              </a:spcBef>
              <a:spcAft>
                <a:spcPts val="0"/>
              </a:spcAft>
              <a:buSzPts val="1400"/>
              <a:buChar char="■"/>
              <a:defRPr/>
            </a:lvl3pPr>
            <a:lvl4pPr lvl="3">
              <a:lnSpc>
                <a:spcPct val="100000"/>
              </a:lnSpc>
              <a:spcBef>
                <a:spcPts val="0"/>
              </a:spcBef>
              <a:spcAft>
                <a:spcPts val="0"/>
              </a:spcAft>
              <a:buSzPts val="1400"/>
              <a:buChar char="●"/>
              <a:defRPr/>
            </a:lvl4pPr>
            <a:lvl5pPr lvl="4">
              <a:lnSpc>
                <a:spcPct val="100000"/>
              </a:lnSpc>
              <a:spcBef>
                <a:spcPts val="0"/>
              </a:spcBef>
              <a:spcAft>
                <a:spcPts val="0"/>
              </a:spcAft>
              <a:buSzPts val="1400"/>
              <a:buChar char="○"/>
              <a:defRPr/>
            </a:lvl5pPr>
            <a:lvl6pPr lvl="5">
              <a:lnSpc>
                <a:spcPct val="100000"/>
              </a:lnSpc>
              <a:spcBef>
                <a:spcPts val="0"/>
              </a:spcBef>
              <a:spcAft>
                <a:spcPts val="0"/>
              </a:spcAft>
              <a:buSzPts val="1400"/>
              <a:buChar char="■"/>
              <a:defRPr/>
            </a:lvl6pPr>
            <a:lvl7pPr lvl="6">
              <a:lnSpc>
                <a:spcPct val="100000"/>
              </a:lnSpc>
              <a:spcBef>
                <a:spcPts val="0"/>
              </a:spcBef>
              <a:spcAft>
                <a:spcPts val="0"/>
              </a:spcAft>
              <a:buSzPts val="1400"/>
              <a:buChar char="●"/>
              <a:defRPr/>
            </a:lvl7pPr>
            <a:lvl8pPr lvl="7">
              <a:lnSpc>
                <a:spcPct val="100000"/>
              </a:lnSpc>
              <a:spcBef>
                <a:spcPts val="0"/>
              </a:spcBef>
              <a:spcAft>
                <a:spcPts val="0"/>
              </a:spcAft>
              <a:buSzPts val="1400"/>
              <a:buChar char="○"/>
              <a:defRPr/>
            </a:lvl8pPr>
            <a:lvl9pPr lvl="8">
              <a:lnSpc>
                <a:spcPct val="100000"/>
              </a:lnSpc>
              <a:spcBef>
                <a:spcPts val="0"/>
              </a:spcBef>
              <a:spcAft>
                <a:spcPts val="0"/>
              </a:spcAft>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5">
    <p:bg>
      <p:bgPr>
        <a:blipFill>
          <a:blip r:embed="rId2">
            <a:alphaModFix/>
          </a:blip>
          <a:stretch>
            <a:fillRect/>
          </a:stretch>
        </a:blipFill>
      </p:bgPr>
    </p:bg>
    <p:spTree>
      <p:nvGrpSpPr>
        <p:cNvPr id="356" name="Shape 356"/>
        <p:cNvGrpSpPr/>
        <p:nvPr/>
      </p:nvGrpSpPr>
      <p:grpSpPr>
        <a:xfrm>
          <a:off x="0" y="0"/>
          <a:ext cx="0" cy="0"/>
          <a:chOff x="0" y="0"/>
          <a:chExt cx="0" cy="0"/>
        </a:xfrm>
      </p:grpSpPr>
      <p:sp>
        <p:nvSpPr>
          <p:cNvPr id="357" name="Google Shape;357;p53"/>
          <p:cNvSpPr txBox="1"/>
          <p:nvPr>
            <p:ph type="title"/>
          </p:nvPr>
        </p:nvSpPr>
        <p:spPr>
          <a:xfrm rot="-5400000">
            <a:off x="-825175" y="2076500"/>
            <a:ext cx="4067400" cy="990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200"/>
              <a:buNone/>
              <a:defRPr b="1" sz="5200">
                <a:solidFill>
                  <a:schemeClr val="lt1"/>
                </a:solidFill>
                <a:latin typeface="Montserrat"/>
                <a:ea typeface="Montserrat"/>
                <a:cs typeface="Montserrat"/>
                <a:sym typeface="Montserrat"/>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358" name="Google Shape;358;p53"/>
          <p:cNvSpPr txBox="1"/>
          <p:nvPr>
            <p:ph idx="1" type="subTitle"/>
          </p:nvPr>
        </p:nvSpPr>
        <p:spPr>
          <a:xfrm>
            <a:off x="2730150" y="1138025"/>
            <a:ext cx="3683700" cy="11040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359" name="Google Shape;359;p53"/>
          <p:cNvSpPr txBox="1"/>
          <p:nvPr/>
        </p:nvSpPr>
        <p:spPr>
          <a:xfrm>
            <a:off x="2730150" y="2837075"/>
            <a:ext cx="3683700" cy="7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b="1" lang="en" sz="12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lt1"/>
                </a:solidFill>
                <a:latin typeface="Montserrat"/>
                <a:ea typeface="Montserrat"/>
                <a:cs typeface="Montserrat"/>
                <a:sym typeface="Montserrat"/>
              </a:rPr>
              <a:t>, including icons by </a:t>
            </a:r>
            <a:r>
              <a:rPr b="1" lang="en" sz="12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lt1"/>
                </a:solidFill>
                <a:latin typeface="Montserrat"/>
                <a:ea typeface="Montserrat"/>
                <a:cs typeface="Montserrat"/>
                <a:sym typeface="Montserrat"/>
              </a:rPr>
              <a:t>, infographics &amp; images by </a:t>
            </a:r>
            <a:r>
              <a:rPr b="1" lang="en" sz="1200">
                <a:solidFill>
                  <a:schemeClr val="lt1"/>
                </a:solidFill>
                <a:uFill>
                  <a:noFill/>
                </a:uFill>
                <a:latin typeface="Montserrat"/>
                <a:ea typeface="Montserrat"/>
                <a:cs typeface="Montserrat"/>
                <a:sym typeface="Montserrat"/>
                <a:hlinkClick r:id="rId5">
                  <a:extLst>
                    <a:ext uri="{A12FA001-AC4F-418D-AE19-62706E023703}">
                      <ahyp:hlinkClr val="tx"/>
                    </a:ext>
                  </a:extLst>
                </a:hlinkClick>
              </a:rPr>
              <a:t>Freepik</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6">
    <p:bg>
      <p:bgPr>
        <a:blipFill>
          <a:blip r:embed="rId2">
            <a:alphaModFix/>
          </a:blip>
          <a:stretch>
            <a:fillRect/>
          </a:stretch>
        </a:blipFill>
      </p:bgPr>
    </p:bg>
    <p:spTree>
      <p:nvGrpSpPr>
        <p:cNvPr id="360" name="Shape 36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7">
    <p:bg>
      <p:bgPr>
        <a:blipFill>
          <a:blip r:embed="rId2">
            <a:alphaModFix/>
          </a:blip>
          <a:stretch>
            <a:fillRect/>
          </a:stretch>
        </a:blipFill>
      </p:bgPr>
    </p:bg>
    <p:spTree>
      <p:nvGrpSpPr>
        <p:cNvPr id="361" name="Shape 36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8">
    <p:bg>
      <p:bgPr>
        <a:blipFill>
          <a:blip r:embed="rId2">
            <a:alphaModFix/>
          </a:blip>
          <a:stretch>
            <a:fillRect/>
          </a:stretch>
        </a:blipFill>
      </p:bgPr>
    </p:bg>
    <p:spTree>
      <p:nvGrpSpPr>
        <p:cNvPr id="362" name="Shape 362"/>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2">
    <p:bg>
      <p:bgPr>
        <a:solidFill>
          <a:schemeClr val="dk1"/>
        </a:solidFill>
      </p:bgPr>
    </p:bg>
    <p:spTree>
      <p:nvGrpSpPr>
        <p:cNvPr id="363"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b="0" l="1221" r="1065" t="0"/>
          <a:stretch/>
        </p:blipFill>
        <p:spPr>
          <a:xfrm flipH="1">
            <a:off x="2" y="-95250"/>
            <a:ext cx="9143998" cy="52658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5" name="Shape 365"/>
        <p:cNvGrpSpPr/>
        <p:nvPr/>
      </p:nvGrpSpPr>
      <p:grpSpPr>
        <a:xfrm>
          <a:off x="0" y="0"/>
          <a:ext cx="0" cy="0"/>
          <a:chOff x="0" y="0"/>
          <a:chExt cx="0" cy="0"/>
        </a:xfrm>
      </p:grpSpPr>
      <p:sp>
        <p:nvSpPr>
          <p:cNvPr id="366" name="Google Shape;366;p58"/>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rgbClr val="3F3F3F"/>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7" name="Google Shape;367;p58"/>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rm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368" name="Google Shape;368;p58"/>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69" name="Google Shape;369;p58"/>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70" name="Google Shape;370;p58"/>
          <p:cNvSpPr txBox="1"/>
          <p:nvPr>
            <p:ph idx="12" type="sldNum"/>
          </p:nvPr>
        </p:nvSpPr>
        <p:spPr>
          <a:xfrm>
            <a:off x="7425344" y="4844839"/>
            <a:ext cx="9840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descr="http://www.colorado.edu/business/sites/default/files/custom_logo/leeds-black_1.png" id="371" name="Google Shape;371;p58"/>
          <p:cNvPicPr preferRelativeResize="0"/>
          <p:nvPr/>
        </p:nvPicPr>
        <p:blipFill rotWithShape="1">
          <a:blip r:embed="rId2">
            <a:alphaModFix/>
          </a:blip>
          <a:srcRect b="0" l="0" r="0" t="0"/>
          <a:stretch/>
        </p:blipFill>
        <p:spPr>
          <a:xfrm>
            <a:off x="3514607" y="4815458"/>
            <a:ext cx="2210332" cy="27439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5" name="Shape 35"/>
        <p:cNvGrpSpPr/>
        <p:nvPr/>
      </p:nvGrpSpPr>
      <p:grpSpPr>
        <a:xfrm>
          <a:off x="0" y="0"/>
          <a:ext cx="0" cy="0"/>
          <a:chOff x="0" y="0"/>
          <a:chExt cx="0" cy="0"/>
        </a:xfrm>
      </p:grpSpPr>
      <p:sp>
        <p:nvSpPr>
          <p:cNvPr id="36" name="Google Shape;36;p7"/>
          <p:cNvSpPr/>
          <p:nvPr/>
        </p:nvSpPr>
        <p:spPr>
          <a:xfrm>
            <a:off x="2476200" y="1239150"/>
            <a:ext cx="4191600" cy="2665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txBox="1"/>
          <p:nvPr>
            <p:ph type="title"/>
          </p:nvPr>
        </p:nvSpPr>
        <p:spPr>
          <a:xfrm>
            <a:off x="2549400" y="1599150"/>
            <a:ext cx="4045200" cy="512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7"/>
          <p:cNvSpPr txBox="1"/>
          <p:nvPr>
            <p:ph idx="1" type="subTitle"/>
          </p:nvPr>
        </p:nvSpPr>
        <p:spPr>
          <a:xfrm>
            <a:off x="2549400" y="2035350"/>
            <a:ext cx="4045200" cy="15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1388100" y="2292225"/>
            <a:ext cx="6367800" cy="10194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9"/>
          <p:cNvSpPr txBox="1"/>
          <p:nvPr>
            <p:ph type="title"/>
          </p:nvPr>
        </p:nvSpPr>
        <p:spPr>
          <a:xfrm rot="-5400000">
            <a:off x="-777775" y="1830550"/>
            <a:ext cx="4045200" cy="14823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9"/>
          <p:cNvSpPr txBox="1"/>
          <p:nvPr>
            <p:ph idx="1" type="subTitle"/>
          </p:nvPr>
        </p:nvSpPr>
        <p:spPr>
          <a:xfrm>
            <a:off x="4302275" y="3872270"/>
            <a:ext cx="4045200" cy="77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7" name="Shape 47"/>
        <p:cNvGrpSpPr/>
        <p:nvPr/>
      </p:nvGrpSpPr>
      <p:grpSpPr>
        <a:xfrm>
          <a:off x="0" y="0"/>
          <a:ext cx="0" cy="0"/>
          <a:chOff x="0" y="0"/>
          <a:chExt cx="0" cy="0"/>
        </a:xfrm>
      </p:grpSpPr>
      <p:sp>
        <p:nvSpPr>
          <p:cNvPr id="48" name="Google Shape;48;p10"/>
          <p:cNvSpPr txBox="1"/>
          <p:nvPr>
            <p:ph idx="1" type="body"/>
          </p:nvPr>
        </p:nvSpPr>
        <p:spPr>
          <a:xfrm>
            <a:off x="713225" y="1039260"/>
            <a:ext cx="3933000" cy="10290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400"/>
              <a:buNone/>
              <a:defRPr b="1" sz="2800">
                <a:solidFill>
                  <a:schemeClr val="lt1"/>
                </a:solidFill>
                <a:latin typeface="Rubik"/>
                <a:ea typeface="Rubik"/>
                <a:cs typeface="Rubik"/>
                <a:sym typeface="Rubik"/>
              </a:defRPr>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5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4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52.png"/><Relationship Id="rId5"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hyperlink" Target="https://docs.google.com/spreadsheets/d/16SlWqshVhVghiqwCCe_f75IDOqJAI4Y149v_BGpoNks/copy" TargetMode="External"/><Relationship Id="rId5"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59"/>
          <p:cNvSpPr txBox="1"/>
          <p:nvPr>
            <p:ph type="ctrTitle"/>
          </p:nvPr>
        </p:nvSpPr>
        <p:spPr>
          <a:xfrm>
            <a:off x="713250" y="1454391"/>
            <a:ext cx="6094200" cy="16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t>Forecasting, Design, Development</a:t>
            </a:r>
            <a:endParaRPr sz="4500"/>
          </a:p>
        </p:txBody>
      </p:sp>
      <p:sp>
        <p:nvSpPr>
          <p:cNvPr id="377" name="Google Shape;377;p59"/>
          <p:cNvSpPr txBox="1"/>
          <p:nvPr>
            <p:ph idx="1" type="subTitle"/>
          </p:nvPr>
        </p:nvSpPr>
        <p:spPr>
          <a:xfrm>
            <a:off x="713225" y="3144891"/>
            <a:ext cx="60942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Aronheim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1000"/>
                                        <p:tgtEl>
                                          <p:spTgt spid="37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68"/>
          <p:cNvSpPr txBox="1"/>
          <p:nvPr>
            <p:ph type="title"/>
          </p:nvPr>
        </p:nvSpPr>
        <p:spPr>
          <a:xfrm>
            <a:off x="2549400" y="1599150"/>
            <a:ext cx="4045200" cy="5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Incentives of Finance</a:t>
            </a:r>
            <a:endParaRPr/>
          </a:p>
        </p:txBody>
      </p:sp>
      <p:sp>
        <p:nvSpPr>
          <p:cNvPr id="518" name="Google Shape;518;p68"/>
          <p:cNvSpPr txBox="1"/>
          <p:nvPr>
            <p:ph idx="1" type="subTitle"/>
          </p:nvPr>
        </p:nvSpPr>
        <p:spPr>
          <a:xfrm>
            <a:off x="2549400" y="2161575"/>
            <a:ext cx="4045200" cy="150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t>More Money</a:t>
            </a:r>
            <a:endParaRPr sz="2000"/>
          </a:p>
          <a:p>
            <a:pPr indent="0" lvl="0" marL="0" rtl="0" algn="ctr">
              <a:lnSpc>
                <a:spcPct val="150000"/>
              </a:lnSpc>
              <a:spcBef>
                <a:spcPts val="0"/>
              </a:spcBef>
              <a:spcAft>
                <a:spcPts val="0"/>
              </a:spcAft>
              <a:buNone/>
            </a:pPr>
            <a:r>
              <a:rPr lang="en" sz="2000"/>
              <a:t>Less Risk</a:t>
            </a:r>
            <a:endParaRPr sz="2000"/>
          </a:p>
          <a:p>
            <a:pPr indent="0" lvl="0" marL="0" rtl="0" algn="ctr">
              <a:lnSpc>
                <a:spcPct val="150000"/>
              </a:lnSpc>
              <a:spcBef>
                <a:spcPts val="0"/>
              </a:spcBef>
              <a:spcAft>
                <a:spcPts val="0"/>
              </a:spcAft>
              <a:buNone/>
            </a:pPr>
            <a:r>
              <a:rPr lang="en" sz="2000"/>
              <a:t>Less Time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9"/>
          <p:cNvSpPr/>
          <p:nvPr/>
        </p:nvSpPr>
        <p:spPr>
          <a:xfrm>
            <a:off x="4156425" y="2264313"/>
            <a:ext cx="1385400" cy="48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9"/>
          <p:cNvSpPr/>
          <p:nvPr/>
        </p:nvSpPr>
        <p:spPr>
          <a:xfrm>
            <a:off x="6038175" y="2264313"/>
            <a:ext cx="1385400" cy="48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9"/>
          <p:cNvSpPr/>
          <p:nvPr/>
        </p:nvSpPr>
        <p:spPr>
          <a:xfrm>
            <a:off x="2274675" y="2264313"/>
            <a:ext cx="1385400" cy="488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9"/>
          <p:cNvSpPr/>
          <p:nvPr/>
        </p:nvSpPr>
        <p:spPr>
          <a:xfrm>
            <a:off x="-130425" y="-38800"/>
            <a:ext cx="14766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x</a:t>
            </a:r>
            <a:endParaRPr>
              <a:solidFill>
                <a:schemeClr val="dk1"/>
              </a:solidFill>
            </a:endParaRPr>
          </a:p>
        </p:txBody>
      </p:sp>
      <p:sp>
        <p:nvSpPr>
          <p:cNvPr id="527" name="Google Shape;527;p69"/>
          <p:cNvSpPr txBox="1"/>
          <p:nvPr>
            <p:ph type="title"/>
          </p:nvPr>
        </p:nvSpPr>
        <p:spPr>
          <a:xfrm rot="-5400000">
            <a:off x="-954625" y="2263175"/>
            <a:ext cx="4022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FINANCE IS…</a:t>
            </a:r>
            <a:endParaRPr/>
          </a:p>
        </p:txBody>
      </p:sp>
      <p:sp>
        <p:nvSpPr>
          <p:cNvPr id="528" name="Google Shape;528;p69"/>
          <p:cNvSpPr txBox="1"/>
          <p:nvPr>
            <p:ph idx="2" type="title"/>
          </p:nvPr>
        </p:nvSpPr>
        <p:spPr>
          <a:xfrm>
            <a:off x="2187925" y="2297163"/>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BUYERS</a:t>
            </a:r>
            <a:endParaRPr/>
          </a:p>
        </p:txBody>
      </p:sp>
      <p:sp>
        <p:nvSpPr>
          <p:cNvPr id="529" name="Google Shape;529;p69"/>
          <p:cNvSpPr txBox="1"/>
          <p:nvPr>
            <p:ph idx="1" type="subTitle"/>
          </p:nvPr>
        </p:nvSpPr>
        <p:spPr>
          <a:xfrm>
            <a:off x="2187925" y="2804088"/>
            <a:ext cx="1558800" cy="7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People who need money &amp; will pay a premium</a:t>
            </a:r>
            <a:endParaRPr/>
          </a:p>
        </p:txBody>
      </p:sp>
      <p:sp>
        <p:nvSpPr>
          <p:cNvPr id="530" name="Google Shape;530;p69"/>
          <p:cNvSpPr txBox="1"/>
          <p:nvPr>
            <p:ph idx="3" type="title"/>
          </p:nvPr>
        </p:nvSpPr>
        <p:spPr>
          <a:xfrm>
            <a:off x="4069725" y="218238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Capital Allocation</a:t>
            </a:r>
            <a:endParaRPr/>
          </a:p>
        </p:txBody>
      </p:sp>
      <p:sp>
        <p:nvSpPr>
          <p:cNvPr id="531" name="Google Shape;531;p69"/>
          <p:cNvSpPr txBox="1"/>
          <p:nvPr>
            <p:ph idx="4" type="subTitle"/>
          </p:nvPr>
        </p:nvSpPr>
        <p:spPr>
          <a:xfrm>
            <a:off x="4069723" y="2804088"/>
            <a:ext cx="1558800" cy="7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Valuation</a:t>
            </a:r>
            <a:endParaRPr b="1"/>
          </a:p>
          <a:p>
            <a:pPr indent="0" lvl="0" marL="0" rtl="0" algn="ctr">
              <a:spcBef>
                <a:spcPts val="0"/>
              </a:spcBef>
              <a:spcAft>
                <a:spcPts val="0"/>
              </a:spcAft>
              <a:buNone/>
            </a:pPr>
            <a:r>
              <a:rPr b="1" lang="en"/>
              <a:t>—</a:t>
            </a:r>
            <a:endParaRPr b="1"/>
          </a:p>
          <a:p>
            <a:pPr indent="0" lvl="0" marL="0" rtl="0" algn="ctr">
              <a:spcBef>
                <a:spcPts val="0"/>
              </a:spcBef>
              <a:spcAft>
                <a:spcPts val="0"/>
              </a:spcAft>
              <a:buNone/>
            </a:pPr>
            <a:r>
              <a:rPr lang="en"/>
              <a:t>How much is something worth at some point in time?</a:t>
            </a:r>
            <a:endParaRPr/>
          </a:p>
        </p:txBody>
      </p:sp>
      <p:sp>
        <p:nvSpPr>
          <p:cNvPr id="532" name="Google Shape;532;p69"/>
          <p:cNvSpPr txBox="1"/>
          <p:nvPr>
            <p:ph idx="5" type="title"/>
          </p:nvPr>
        </p:nvSpPr>
        <p:spPr>
          <a:xfrm>
            <a:off x="5951513" y="2297163"/>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SELLERS</a:t>
            </a:r>
            <a:endParaRPr/>
          </a:p>
        </p:txBody>
      </p:sp>
      <p:sp>
        <p:nvSpPr>
          <p:cNvPr id="533" name="Google Shape;533;p69"/>
          <p:cNvSpPr txBox="1"/>
          <p:nvPr>
            <p:ph idx="6" type="subTitle"/>
          </p:nvPr>
        </p:nvSpPr>
        <p:spPr>
          <a:xfrm>
            <a:off x="5951521" y="2804088"/>
            <a:ext cx="1558800" cy="7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People who will lend money for a higher price</a:t>
            </a:r>
            <a:endParaRPr/>
          </a:p>
        </p:txBody>
      </p:sp>
      <p:sp>
        <p:nvSpPr>
          <p:cNvPr id="534" name="Google Shape;534;p69"/>
          <p:cNvSpPr/>
          <p:nvPr/>
        </p:nvSpPr>
        <p:spPr>
          <a:xfrm>
            <a:off x="2846559" y="161738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9"/>
          <p:cNvSpPr/>
          <p:nvPr/>
        </p:nvSpPr>
        <p:spPr>
          <a:xfrm>
            <a:off x="4664129" y="161691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69"/>
          <p:cNvGrpSpPr/>
          <p:nvPr/>
        </p:nvGrpSpPr>
        <p:grpSpPr>
          <a:xfrm>
            <a:off x="6554493" y="1637352"/>
            <a:ext cx="352857" cy="347301"/>
            <a:chOff x="2404875" y="3592725"/>
            <a:chExt cx="298525" cy="293825"/>
          </a:xfrm>
        </p:grpSpPr>
        <p:sp>
          <p:nvSpPr>
            <p:cNvPr id="537" name="Google Shape;537;p6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0"/>
          <p:cNvSpPr/>
          <p:nvPr/>
        </p:nvSpPr>
        <p:spPr>
          <a:xfrm>
            <a:off x="758025" y="1274400"/>
            <a:ext cx="3106500" cy="27678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0"/>
          <p:cNvSpPr txBox="1"/>
          <p:nvPr>
            <p:ph type="title"/>
          </p:nvPr>
        </p:nvSpPr>
        <p:spPr>
          <a:xfrm>
            <a:off x="1156125" y="2353050"/>
            <a:ext cx="23103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FINANCE CONCEPTS</a:t>
            </a:r>
            <a:endParaRPr/>
          </a:p>
        </p:txBody>
      </p:sp>
      <p:sp>
        <p:nvSpPr>
          <p:cNvPr id="546" name="Google Shape;546;p70"/>
          <p:cNvSpPr txBox="1"/>
          <p:nvPr>
            <p:ph idx="1" type="subTitle"/>
          </p:nvPr>
        </p:nvSpPr>
        <p:spPr>
          <a:xfrm>
            <a:off x="1156125" y="2838175"/>
            <a:ext cx="2310300" cy="102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t>CM components</a:t>
            </a:r>
            <a:endParaRPr/>
          </a:p>
          <a:p>
            <a:pPr indent="-317500" lvl="0" marL="457200" rtl="0" algn="l">
              <a:spcBef>
                <a:spcPts val="0"/>
              </a:spcBef>
              <a:spcAft>
                <a:spcPts val="0"/>
              </a:spcAft>
              <a:buClr>
                <a:schemeClr val="lt1"/>
              </a:buClr>
              <a:buSzPts val="1400"/>
              <a:buChar char="❏"/>
            </a:pPr>
            <a:r>
              <a:rPr lang="en"/>
              <a:t>Breakeven</a:t>
            </a:r>
            <a:endParaRPr/>
          </a:p>
          <a:p>
            <a:pPr indent="-317500" lvl="0" marL="457200" rtl="0" algn="l">
              <a:spcBef>
                <a:spcPts val="0"/>
              </a:spcBef>
              <a:spcAft>
                <a:spcPts val="0"/>
              </a:spcAft>
              <a:buClr>
                <a:schemeClr val="lt1"/>
              </a:buClr>
              <a:buSzPts val="1400"/>
              <a:buChar char="❏"/>
            </a:pPr>
            <a:r>
              <a:rPr lang="en"/>
              <a:t>Sales Forecasting</a:t>
            </a:r>
            <a:endParaRPr/>
          </a:p>
        </p:txBody>
      </p:sp>
      <p:grpSp>
        <p:nvGrpSpPr>
          <p:cNvPr id="547" name="Google Shape;547;p70"/>
          <p:cNvGrpSpPr/>
          <p:nvPr/>
        </p:nvGrpSpPr>
        <p:grpSpPr>
          <a:xfrm>
            <a:off x="1995171" y="1453222"/>
            <a:ext cx="632209" cy="628077"/>
            <a:chOff x="4456725" y="4993625"/>
            <a:chExt cx="482050" cy="478900"/>
          </a:xfrm>
        </p:grpSpPr>
        <p:sp>
          <p:nvSpPr>
            <p:cNvPr id="548" name="Google Shape;548;p7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 name="Google Shape;549;p7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 name="Google Shape;550;p7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 name="Google Shape;551;p7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 name="Google Shape;552;p70"/>
          <p:cNvSpPr/>
          <p:nvPr/>
        </p:nvSpPr>
        <p:spPr>
          <a:xfrm>
            <a:off x="5279475" y="1274400"/>
            <a:ext cx="3106500" cy="27678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0"/>
          <p:cNvSpPr txBox="1"/>
          <p:nvPr>
            <p:ph idx="2" type="title"/>
          </p:nvPr>
        </p:nvSpPr>
        <p:spPr>
          <a:xfrm>
            <a:off x="5774175" y="2252074"/>
            <a:ext cx="21171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SAMPLE BUSINESS</a:t>
            </a:r>
            <a:endParaRPr/>
          </a:p>
        </p:txBody>
      </p:sp>
      <p:grpSp>
        <p:nvGrpSpPr>
          <p:cNvPr id="554" name="Google Shape;554;p70"/>
          <p:cNvGrpSpPr/>
          <p:nvPr/>
        </p:nvGrpSpPr>
        <p:grpSpPr>
          <a:xfrm>
            <a:off x="6516621" y="1453205"/>
            <a:ext cx="632209" cy="628110"/>
            <a:chOff x="5049575" y="4993600"/>
            <a:chExt cx="482050" cy="478925"/>
          </a:xfrm>
        </p:grpSpPr>
        <p:sp>
          <p:nvSpPr>
            <p:cNvPr id="555" name="Google Shape;555;p7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 name="Google Shape;556;p7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 name="Google Shape;557;p7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 name="Google Shape;558;p7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 name="Google Shape;559;p70"/>
          <p:cNvSpPr txBox="1"/>
          <p:nvPr>
            <p:ph idx="1" type="subTitle"/>
          </p:nvPr>
        </p:nvSpPr>
        <p:spPr>
          <a:xfrm>
            <a:off x="5677575" y="2661750"/>
            <a:ext cx="23103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TACO BUSINESS:</a:t>
            </a:r>
            <a:endParaRPr/>
          </a:p>
          <a:p>
            <a:pPr indent="-317500" lvl="0" marL="457200" rtl="0" algn="l">
              <a:spcBef>
                <a:spcPts val="0"/>
              </a:spcBef>
              <a:spcAft>
                <a:spcPts val="0"/>
              </a:spcAft>
              <a:buClr>
                <a:schemeClr val="lt1"/>
              </a:buClr>
              <a:buSzPts val="1400"/>
              <a:buChar char="➔"/>
            </a:pPr>
            <a:r>
              <a:rPr lang="en"/>
              <a:t>$3 tacos</a:t>
            </a:r>
            <a:endParaRPr/>
          </a:p>
          <a:p>
            <a:pPr indent="-317500" lvl="0" marL="457200" rtl="0" algn="l">
              <a:spcBef>
                <a:spcPts val="0"/>
              </a:spcBef>
              <a:spcAft>
                <a:spcPts val="0"/>
              </a:spcAft>
              <a:buClr>
                <a:schemeClr val="lt1"/>
              </a:buClr>
              <a:buSzPts val="1400"/>
              <a:buChar char="➔"/>
            </a:pPr>
            <a:r>
              <a:rPr lang="en"/>
              <a:t>$1.50 to make</a:t>
            </a:r>
            <a:endParaRPr/>
          </a:p>
          <a:p>
            <a:pPr indent="-317500" lvl="0" marL="457200" rtl="0" algn="l">
              <a:spcBef>
                <a:spcPts val="0"/>
              </a:spcBef>
              <a:spcAft>
                <a:spcPts val="0"/>
              </a:spcAft>
              <a:buClr>
                <a:schemeClr val="lt1"/>
              </a:buClr>
              <a:buSzPts val="1400"/>
              <a:buChar char="➔"/>
            </a:pPr>
            <a:r>
              <a:rPr lang="en"/>
              <a:t>$3k/month to rent taco truck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1000"/>
                                        <p:tgtEl>
                                          <p:spTgt spid="54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52"/>
                                        </p:tgtEl>
                                        <p:attrNameLst>
                                          <p:attrName>style.visibility</p:attrName>
                                        </p:attrNameLst>
                                      </p:cBhvr>
                                      <p:to>
                                        <p:strVal val="visible"/>
                                      </p:to>
                                    </p:set>
                                    <p:anim calcmode="lin" valueType="num">
                                      <p:cBhvr additive="base">
                                        <p:cTn dur="1000"/>
                                        <p:tgtEl>
                                          <p:spTgt spid="55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1"/>
          <p:cNvSpPr/>
          <p:nvPr/>
        </p:nvSpPr>
        <p:spPr>
          <a:xfrm>
            <a:off x="4771976" y="207482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1"/>
          <p:cNvSpPr/>
          <p:nvPr/>
        </p:nvSpPr>
        <p:spPr>
          <a:xfrm>
            <a:off x="2536801" y="207482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1"/>
          <p:cNvSpPr txBox="1"/>
          <p:nvPr>
            <p:ph idx="2" type="title"/>
          </p:nvPr>
        </p:nvSpPr>
        <p:spPr>
          <a:xfrm>
            <a:off x="5020526" y="3019925"/>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Breakeven</a:t>
            </a:r>
            <a:endParaRPr/>
          </a:p>
        </p:txBody>
      </p:sp>
      <p:sp>
        <p:nvSpPr>
          <p:cNvPr id="567" name="Google Shape;567;p71"/>
          <p:cNvSpPr txBox="1"/>
          <p:nvPr>
            <p:ph type="title"/>
          </p:nvPr>
        </p:nvSpPr>
        <p:spPr>
          <a:xfrm>
            <a:off x="2785351" y="3019925"/>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CM</a:t>
            </a:r>
            <a:endParaRPr/>
          </a:p>
        </p:txBody>
      </p:sp>
      <p:sp>
        <p:nvSpPr>
          <p:cNvPr id="568" name="Google Shape;568;p71"/>
          <p:cNvSpPr txBox="1"/>
          <p:nvPr>
            <p:ph idx="1" type="subTitle"/>
          </p:nvPr>
        </p:nvSpPr>
        <p:spPr>
          <a:xfrm>
            <a:off x="2601000" y="3328550"/>
            <a:ext cx="1927500" cy="10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CM = Price - Cost</a:t>
            </a:r>
            <a:endParaRPr/>
          </a:p>
          <a:p>
            <a:pPr indent="0" lvl="0" marL="0" rtl="0" algn="ctr">
              <a:spcBef>
                <a:spcPts val="0"/>
              </a:spcBef>
              <a:spcAft>
                <a:spcPts val="0"/>
              </a:spcAft>
              <a:buClr>
                <a:schemeClr val="dk1"/>
              </a:buClr>
              <a:buSzPts val="1100"/>
              <a:buFont typeface="Arial"/>
              <a:buNone/>
            </a:pPr>
            <a:r>
              <a:rPr lang="en"/>
              <a:t>On a per unit basis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
              <a:t>For every taco you sell, how much (the ‘margin’) goes back to the business</a:t>
            </a:r>
            <a:endParaRPr/>
          </a:p>
        </p:txBody>
      </p:sp>
      <p:sp>
        <p:nvSpPr>
          <p:cNvPr id="569" name="Google Shape;569;p71"/>
          <p:cNvSpPr txBox="1"/>
          <p:nvPr>
            <p:ph idx="3" type="subTitle"/>
          </p:nvPr>
        </p:nvSpPr>
        <p:spPr>
          <a:xfrm>
            <a:off x="4792975" y="3328550"/>
            <a:ext cx="2013900" cy="10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BEP = FC / CM</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
              <a:t>How many tacos do you need to sell to pay off that taco truck rent</a:t>
            </a:r>
            <a:endParaRPr/>
          </a:p>
        </p:txBody>
      </p:sp>
      <p:sp>
        <p:nvSpPr>
          <p:cNvPr id="570" name="Google Shape;570;p71"/>
          <p:cNvSpPr txBox="1"/>
          <p:nvPr>
            <p:ph idx="4" type="title"/>
          </p:nvPr>
        </p:nvSpPr>
        <p:spPr>
          <a:xfrm rot="-5400000">
            <a:off x="-1441850" y="2285400"/>
            <a:ext cx="400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Contribution Margin</a:t>
            </a:r>
            <a:endParaRPr/>
          </a:p>
          <a:p>
            <a:pPr indent="0" lvl="0" marL="0" rtl="0" algn="ctr">
              <a:spcBef>
                <a:spcPts val="0"/>
              </a:spcBef>
              <a:spcAft>
                <a:spcPts val="0"/>
              </a:spcAft>
              <a:buNone/>
            </a:pPr>
            <a:r>
              <a:rPr lang="en"/>
              <a:t>&amp; Break Even Anal.</a:t>
            </a:r>
            <a:endParaRPr/>
          </a:p>
        </p:txBody>
      </p:sp>
      <p:grpSp>
        <p:nvGrpSpPr>
          <p:cNvPr id="571" name="Google Shape;571;p71"/>
          <p:cNvGrpSpPr/>
          <p:nvPr/>
        </p:nvGrpSpPr>
        <p:grpSpPr>
          <a:xfrm>
            <a:off x="5621470" y="2599106"/>
            <a:ext cx="356912" cy="395733"/>
            <a:chOff x="3300325" y="249875"/>
            <a:chExt cx="433725" cy="480900"/>
          </a:xfrm>
        </p:grpSpPr>
        <p:sp>
          <p:nvSpPr>
            <p:cNvPr id="572" name="Google Shape;572;p7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 name="Google Shape;573;p7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 name="Google Shape;574;p7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 name="Google Shape;575;p7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 name="Google Shape;576;p7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 name="Google Shape;577;p7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 name="Google Shape;578;p71"/>
          <p:cNvGrpSpPr/>
          <p:nvPr/>
        </p:nvGrpSpPr>
        <p:grpSpPr>
          <a:xfrm>
            <a:off x="3365948" y="2622766"/>
            <a:ext cx="397605" cy="348416"/>
            <a:chOff x="899850" y="871450"/>
            <a:chExt cx="483175" cy="423400"/>
          </a:xfrm>
        </p:grpSpPr>
        <p:sp>
          <p:nvSpPr>
            <p:cNvPr id="579" name="Google Shape;579;p7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 name="Google Shape;580;p7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 name="Google Shape;581;p7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 name="Google Shape;582;p7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1000"/>
                                        <p:tgtEl>
                                          <p:spTgt spid="5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1000"/>
                                        <p:tgtEl>
                                          <p:spTgt spid="56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1000"/>
                                        <p:tgtEl>
                                          <p:spTgt spid="56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6" name="Shape 586"/>
        <p:cNvGrpSpPr/>
        <p:nvPr/>
      </p:nvGrpSpPr>
      <p:grpSpPr>
        <a:xfrm>
          <a:off x="0" y="0"/>
          <a:ext cx="0" cy="0"/>
          <a:chOff x="0" y="0"/>
          <a:chExt cx="0" cy="0"/>
        </a:xfrm>
      </p:grpSpPr>
      <p:sp>
        <p:nvSpPr>
          <p:cNvPr id="587" name="Google Shape;587;p72"/>
          <p:cNvSpPr/>
          <p:nvPr/>
        </p:nvSpPr>
        <p:spPr>
          <a:xfrm>
            <a:off x="-85575" y="-35877"/>
            <a:ext cx="9409800" cy="5389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88" name="Google Shape;588;p72"/>
          <p:cNvSpPr txBox="1"/>
          <p:nvPr/>
        </p:nvSpPr>
        <p:spPr>
          <a:xfrm>
            <a:off x="1229397" y="375543"/>
            <a:ext cx="9409800" cy="1217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None/>
            </a:pPr>
            <a:r>
              <a:rPr lang="en" sz="4800">
                <a:solidFill>
                  <a:schemeClr val="lt1"/>
                </a:solidFill>
                <a:latin typeface="Century Gothic"/>
                <a:ea typeface="Century Gothic"/>
                <a:cs typeface="Century Gothic"/>
                <a:sym typeface="Century Gothic"/>
              </a:rPr>
              <a:t>Recall Clicker Question</a:t>
            </a:r>
            <a:endParaRPr sz="4800">
              <a:solidFill>
                <a:schemeClr val="lt1"/>
              </a:solidFill>
              <a:latin typeface="Century Gothic"/>
              <a:ea typeface="Century Gothic"/>
              <a:cs typeface="Century Gothic"/>
              <a:sym typeface="Century Gothic"/>
            </a:endParaRPr>
          </a:p>
        </p:txBody>
      </p:sp>
      <p:sp>
        <p:nvSpPr>
          <p:cNvPr id="589" name="Google Shape;589;p72"/>
          <p:cNvSpPr txBox="1"/>
          <p:nvPr/>
        </p:nvSpPr>
        <p:spPr>
          <a:xfrm>
            <a:off x="409831" y="1854757"/>
            <a:ext cx="12769500" cy="246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2400" u="none" cap="none" strike="noStrike">
                <a:solidFill>
                  <a:schemeClr val="lt1"/>
                </a:solidFill>
                <a:latin typeface="Century Gothic"/>
                <a:ea typeface="Century Gothic"/>
                <a:cs typeface="Century Gothic"/>
                <a:sym typeface="Century Gothic"/>
              </a:rPr>
              <a:t>Total Variable Cost is Unit Variable Cost times ________?</a:t>
            </a:r>
            <a:endParaRPr sz="600">
              <a:solidFill>
                <a:schemeClr val="lt1"/>
              </a:solidFill>
            </a:endParaRPr>
          </a:p>
          <a:p>
            <a:pPr indent="0" lvl="0" marL="0" marR="0" rtl="0" algn="l">
              <a:spcBef>
                <a:spcPts val="0"/>
              </a:spcBef>
              <a:spcAft>
                <a:spcPts val="0"/>
              </a:spcAft>
              <a:buNone/>
            </a:pPr>
            <a:r>
              <a:t/>
            </a:r>
            <a:endParaRPr sz="2400">
              <a:solidFill>
                <a:schemeClr val="lt1"/>
              </a:solidFill>
              <a:latin typeface="Century Gothic"/>
              <a:ea typeface="Century Gothic"/>
              <a:cs typeface="Century Gothic"/>
              <a:sym typeface="Century Gothic"/>
            </a:endParaRPr>
          </a:p>
          <a:p>
            <a:pPr indent="-292100" lvl="0" marL="342900" marR="0" rtl="0" algn="l">
              <a:spcBef>
                <a:spcPts val="0"/>
              </a:spcBef>
              <a:spcAft>
                <a:spcPts val="0"/>
              </a:spcAft>
              <a:buClr>
                <a:schemeClr val="lt1"/>
              </a:buClr>
              <a:buSzPts val="2400"/>
              <a:buFont typeface="Century Gothic"/>
              <a:buAutoNum type="alphaUcPeriod"/>
            </a:pPr>
            <a:r>
              <a:rPr lang="en" sz="2400">
                <a:solidFill>
                  <a:schemeClr val="lt1"/>
                </a:solidFill>
                <a:latin typeface="Century Gothic"/>
                <a:ea typeface="Century Gothic"/>
                <a:cs typeface="Century Gothic"/>
                <a:sym typeface="Century Gothic"/>
              </a:rPr>
              <a:t>Sales</a:t>
            </a:r>
            <a:endParaRPr sz="600">
              <a:solidFill>
                <a:schemeClr val="lt1"/>
              </a:solidFill>
            </a:endParaRPr>
          </a:p>
          <a:p>
            <a:pPr indent="-292100" lvl="0" marL="342900" marR="0" rtl="0" algn="l">
              <a:spcBef>
                <a:spcPts val="0"/>
              </a:spcBef>
              <a:spcAft>
                <a:spcPts val="0"/>
              </a:spcAft>
              <a:buClr>
                <a:schemeClr val="lt1"/>
              </a:buClr>
              <a:buSzPts val="2400"/>
              <a:buFont typeface="Century Gothic"/>
              <a:buAutoNum type="alphaUcPeriod"/>
            </a:pPr>
            <a:r>
              <a:rPr lang="en" sz="2400">
                <a:solidFill>
                  <a:schemeClr val="lt1"/>
                </a:solidFill>
                <a:latin typeface="Century Gothic"/>
                <a:ea typeface="Century Gothic"/>
                <a:cs typeface="Century Gothic"/>
                <a:sym typeface="Century Gothic"/>
              </a:rPr>
              <a:t>Fixed Cost</a:t>
            </a:r>
            <a:endParaRPr sz="600">
              <a:solidFill>
                <a:schemeClr val="lt1"/>
              </a:solidFill>
            </a:endParaRPr>
          </a:p>
          <a:p>
            <a:pPr indent="-292100" lvl="0" marL="342900" marR="0" rtl="0" algn="l">
              <a:spcBef>
                <a:spcPts val="0"/>
              </a:spcBef>
              <a:spcAft>
                <a:spcPts val="0"/>
              </a:spcAft>
              <a:buClr>
                <a:schemeClr val="lt1"/>
              </a:buClr>
              <a:buSzPts val="2400"/>
              <a:buFont typeface="Century Gothic"/>
              <a:buAutoNum type="alphaUcPeriod"/>
            </a:pPr>
            <a:r>
              <a:rPr lang="en" sz="2400">
                <a:solidFill>
                  <a:schemeClr val="lt1"/>
                </a:solidFill>
                <a:latin typeface="Century Gothic"/>
                <a:ea typeface="Century Gothic"/>
                <a:cs typeface="Century Gothic"/>
                <a:sym typeface="Century Gothic"/>
              </a:rPr>
              <a:t>Quantity</a:t>
            </a:r>
            <a:endParaRPr sz="600">
              <a:solidFill>
                <a:schemeClr val="lt1"/>
              </a:solidFill>
            </a:endParaRPr>
          </a:p>
          <a:p>
            <a:pPr indent="-292100" lvl="0" marL="342900" marR="0" rtl="0" algn="l">
              <a:spcBef>
                <a:spcPts val="0"/>
              </a:spcBef>
              <a:spcAft>
                <a:spcPts val="0"/>
              </a:spcAft>
              <a:buClr>
                <a:schemeClr val="lt1"/>
              </a:buClr>
              <a:buSzPts val="2400"/>
              <a:buFont typeface="Century Gothic"/>
              <a:buAutoNum type="alphaUcPeriod"/>
            </a:pPr>
            <a:r>
              <a:rPr lang="en" sz="2400">
                <a:solidFill>
                  <a:schemeClr val="lt1"/>
                </a:solidFill>
                <a:latin typeface="Century Gothic"/>
                <a:ea typeface="Century Gothic"/>
                <a:cs typeface="Century Gothic"/>
                <a:sym typeface="Century Gothic"/>
              </a:rPr>
              <a:t>Price</a:t>
            </a:r>
            <a:endParaRPr sz="600">
              <a:solidFill>
                <a:schemeClr val="lt1"/>
              </a:solidFill>
            </a:endParaRPr>
          </a:p>
          <a:p>
            <a:pPr indent="-228600" lvl="0" marL="342900" marR="0" rtl="0" algn="l">
              <a:spcBef>
                <a:spcPts val="0"/>
              </a:spcBef>
              <a:spcAft>
                <a:spcPts val="0"/>
              </a:spcAft>
              <a:buClr>
                <a:srgbClr val="000000"/>
              </a:buClr>
              <a:buSzPts val="1800"/>
              <a:buFont typeface="Century Gothic"/>
              <a:buNone/>
            </a:pPr>
            <a:r>
              <a:t/>
            </a:r>
            <a:endParaRPr sz="100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3"/>
          <p:cNvSpPr/>
          <p:nvPr/>
        </p:nvSpPr>
        <p:spPr>
          <a:xfrm rot="-5400000">
            <a:off x="6608656" y="2554738"/>
            <a:ext cx="1313100" cy="18945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3"/>
          <p:cNvSpPr/>
          <p:nvPr/>
        </p:nvSpPr>
        <p:spPr>
          <a:xfrm rot="-5400000">
            <a:off x="6608656" y="732413"/>
            <a:ext cx="1313100" cy="18945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3"/>
          <p:cNvSpPr/>
          <p:nvPr/>
        </p:nvSpPr>
        <p:spPr>
          <a:xfrm rot="-5400000">
            <a:off x="4237838" y="1624488"/>
            <a:ext cx="1313100" cy="18945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3"/>
          <p:cNvSpPr txBox="1"/>
          <p:nvPr/>
        </p:nvSpPr>
        <p:spPr>
          <a:xfrm>
            <a:off x="6496156" y="1443854"/>
            <a:ext cx="1538100" cy="75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Measure the market &amp; our share </a:t>
            </a:r>
            <a:endParaRPr>
              <a:solidFill>
                <a:schemeClr val="lt1"/>
              </a:solidFill>
              <a:latin typeface="Montserrat"/>
              <a:ea typeface="Montserrat"/>
              <a:cs typeface="Montserrat"/>
              <a:sym typeface="Montserrat"/>
            </a:endParaRPr>
          </a:p>
        </p:txBody>
      </p:sp>
      <p:sp>
        <p:nvSpPr>
          <p:cNvPr id="598" name="Google Shape;598;p73"/>
          <p:cNvSpPr txBox="1"/>
          <p:nvPr/>
        </p:nvSpPr>
        <p:spPr>
          <a:xfrm>
            <a:off x="6496156" y="1069795"/>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latin typeface="Rubik"/>
                <a:ea typeface="Rubik"/>
                <a:cs typeface="Rubik"/>
                <a:sym typeface="Rubik"/>
              </a:rPr>
              <a:t>TOP DOWN</a:t>
            </a:r>
            <a:endParaRPr b="1" sz="1600">
              <a:solidFill>
                <a:schemeClr val="lt1"/>
              </a:solidFill>
              <a:latin typeface="Rubik"/>
              <a:ea typeface="Rubik"/>
              <a:cs typeface="Rubik"/>
              <a:sym typeface="Rubik"/>
            </a:endParaRPr>
          </a:p>
        </p:txBody>
      </p:sp>
      <p:sp>
        <p:nvSpPr>
          <p:cNvPr id="599" name="Google Shape;599;p73"/>
          <p:cNvSpPr txBox="1"/>
          <p:nvPr/>
        </p:nvSpPr>
        <p:spPr>
          <a:xfrm>
            <a:off x="3943250" y="2353200"/>
            <a:ext cx="1894500" cy="75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Combine both methods to estimate sales</a:t>
            </a:r>
            <a:endParaRPr>
              <a:solidFill>
                <a:schemeClr val="lt1"/>
              </a:solidFill>
              <a:latin typeface="Montserrat"/>
              <a:ea typeface="Montserrat"/>
              <a:cs typeface="Montserrat"/>
              <a:sym typeface="Montserrat"/>
            </a:endParaRPr>
          </a:p>
        </p:txBody>
      </p:sp>
      <p:sp>
        <p:nvSpPr>
          <p:cNvPr id="600" name="Google Shape;600;p73"/>
          <p:cNvSpPr txBox="1"/>
          <p:nvPr/>
        </p:nvSpPr>
        <p:spPr>
          <a:xfrm>
            <a:off x="4125386" y="1978454"/>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latin typeface="Rubik"/>
                <a:ea typeface="Rubik"/>
                <a:cs typeface="Rubik"/>
                <a:sym typeface="Rubik"/>
              </a:rPr>
              <a:t>MERGED</a:t>
            </a:r>
            <a:endParaRPr b="1" sz="1600">
              <a:solidFill>
                <a:schemeClr val="lt1"/>
              </a:solidFill>
              <a:latin typeface="Rubik"/>
              <a:ea typeface="Rubik"/>
              <a:cs typeface="Rubik"/>
              <a:sym typeface="Rubik"/>
            </a:endParaRPr>
          </a:p>
        </p:txBody>
      </p:sp>
      <p:sp>
        <p:nvSpPr>
          <p:cNvPr id="601" name="Google Shape;601;p73"/>
          <p:cNvSpPr txBox="1"/>
          <p:nvPr/>
        </p:nvSpPr>
        <p:spPr>
          <a:xfrm>
            <a:off x="6407049" y="3228300"/>
            <a:ext cx="1716300" cy="75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Determine unit sales &amp; scale to revenue</a:t>
            </a:r>
            <a:endParaRPr>
              <a:solidFill>
                <a:schemeClr val="lt1"/>
              </a:solidFill>
              <a:latin typeface="Montserrat"/>
              <a:ea typeface="Montserrat"/>
              <a:cs typeface="Montserrat"/>
              <a:sym typeface="Montserrat"/>
            </a:endParaRPr>
          </a:p>
        </p:txBody>
      </p:sp>
      <p:sp>
        <p:nvSpPr>
          <p:cNvPr id="602" name="Google Shape;602;p73"/>
          <p:cNvSpPr txBox="1"/>
          <p:nvPr/>
        </p:nvSpPr>
        <p:spPr>
          <a:xfrm>
            <a:off x="6496156" y="2901432"/>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BOTTOM UP</a:t>
            </a:r>
            <a:endParaRPr b="1" sz="1600">
              <a:solidFill>
                <a:schemeClr val="lt1"/>
              </a:solidFill>
              <a:latin typeface="Rubik"/>
              <a:ea typeface="Rubik"/>
              <a:cs typeface="Rubik"/>
              <a:sym typeface="Rubik"/>
            </a:endParaRPr>
          </a:p>
        </p:txBody>
      </p:sp>
      <p:sp>
        <p:nvSpPr>
          <p:cNvPr id="603" name="Google Shape;603;p73"/>
          <p:cNvSpPr/>
          <p:nvPr/>
        </p:nvSpPr>
        <p:spPr>
          <a:xfrm>
            <a:off x="1659750" y="1915200"/>
            <a:ext cx="1894500" cy="13131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3"/>
          <p:cNvSpPr txBox="1"/>
          <p:nvPr/>
        </p:nvSpPr>
        <p:spPr>
          <a:xfrm>
            <a:off x="1837950" y="2327400"/>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Product FInancial Viability</a:t>
            </a:r>
            <a:endParaRPr b="1" sz="1600">
              <a:solidFill>
                <a:schemeClr val="lt1"/>
              </a:solidFill>
              <a:latin typeface="Rubik"/>
              <a:ea typeface="Rubik"/>
              <a:cs typeface="Rubik"/>
              <a:sym typeface="Rubik"/>
            </a:endParaRPr>
          </a:p>
        </p:txBody>
      </p:sp>
      <p:sp>
        <p:nvSpPr>
          <p:cNvPr id="605" name="Google Shape;605;p73"/>
          <p:cNvSpPr txBox="1"/>
          <p:nvPr>
            <p:ph type="title"/>
          </p:nvPr>
        </p:nvSpPr>
        <p:spPr>
          <a:xfrm rot="-5400000">
            <a:off x="-1477875" y="2285400"/>
            <a:ext cx="405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Sales Forecasting Strategies</a:t>
            </a:r>
            <a:endParaRPr/>
          </a:p>
        </p:txBody>
      </p:sp>
      <p:cxnSp>
        <p:nvCxnSpPr>
          <p:cNvPr id="606" name="Google Shape;606;p73"/>
          <p:cNvCxnSpPr>
            <a:stCxn id="603" idx="3"/>
            <a:endCxn id="596" idx="0"/>
          </p:cNvCxnSpPr>
          <p:nvPr/>
        </p:nvCxnSpPr>
        <p:spPr>
          <a:xfrm>
            <a:off x="3554250" y="2571750"/>
            <a:ext cx="393000" cy="0"/>
          </a:xfrm>
          <a:prstGeom prst="straightConnector1">
            <a:avLst/>
          </a:prstGeom>
          <a:noFill/>
          <a:ln cap="flat" cmpd="sng" w="19050">
            <a:solidFill>
              <a:schemeClr val="lt1"/>
            </a:solidFill>
            <a:prstDash val="solid"/>
            <a:round/>
            <a:headEnd len="med" w="med" type="none"/>
            <a:tailEnd len="med" w="med" type="none"/>
          </a:ln>
        </p:spPr>
      </p:cxnSp>
      <p:cxnSp>
        <p:nvCxnSpPr>
          <p:cNvPr id="607" name="Google Shape;607;p73"/>
          <p:cNvCxnSpPr>
            <a:stCxn id="596" idx="2"/>
            <a:endCxn id="595" idx="0"/>
          </p:cNvCxnSpPr>
          <p:nvPr/>
        </p:nvCxnSpPr>
        <p:spPr>
          <a:xfrm flipH="1" rot="10800000">
            <a:off x="5841638" y="1679538"/>
            <a:ext cx="476400" cy="892200"/>
          </a:xfrm>
          <a:prstGeom prst="bentConnector3">
            <a:avLst>
              <a:gd fmla="val 49991" name="adj1"/>
            </a:avLst>
          </a:prstGeom>
          <a:noFill/>
          <a:ln cap="flat" cmpd="sng" w="19050">
            <a:solidFill>
              <a:schemeClr val="lt1"/>
            </a:solidFill>
            <a:prstDash val="solid"/>
            <a:round/>
            <a:headEnd len="med" w="med" type="none"/>
            <a:tailEnd len="med" w="med" type="none"/>
          </a:ln>
        </p:spPr>
      </p:cxnSp>
      <p:cxnSp>
        <p:nvCxnSpPr>
          <p:cNvPr id="608" name="Google Shape;608;p73"/>
          <p:cNvCxnSpPr>
            <a:stCxn id="596" idx="2"/>
            <a:endCxn id="594" idx="0"/>
          </p:cNvCxnSpPr>
          <p:nvPr/>
        </p:nvCxnSpPr>
        <p:spPr>
          <a:xfrm>
            <a:off x="5841638" y="2571738"/>
            <a:ext cx="476400" cy="930300"/>
          </a:xfrm>
          <a:prstGeom prst="bentConnector3">
            <a:avLst>
              <a:gd fmla="val 49991" name="adj1"/>
            </a:avLst>
          </a:prstGeom>
          <a:noFill/>
          <a:ln cap="flat" cmpd="sng" w="19050">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4"/>
          <p:cNvSpPr txBox="1"/>
          <p:nvPr>
            <p:ph type="title"/>
          </p:nvPr>
        </p:nvSpPr>
        <p:spPr>
          <a:xfrm rot="-5400000">
            <a:off x="-1497200" y="2285400"/>
            <a:ext cx="400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Sales Forecasting Sample</a:t>
            </a:r>
            <a:endParaRPr/>
          </a:p>
        </p:txBody>
      </p:sp>
      <p:sp>
        <p:nvSpPr>
          <p:cNvPr id="614" name="Google Shape;614;p74"/>
          <p:cNvSpPr/>
          <p:nvPr/>
        </p:nvSpPr>
        <p:spPr>
          <a:xfrm>
            <a:off x="170182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4"/>
          <p:cNvSpPr/>
          <p:nvPr/>
        </p:nvSpPr>
        <p:spPr>
          <a:xfrm>
            <a:off x="4008650" y="1027075"/>
            <a:ext cx="2055900" cy="3236100"/>
          </a:xfrm>
          <a:prstGeom prst="rect">
            <a:avLst/>
          </a:prstGeom>
          <a:solidFill>
            <a:schemeClr val="lt1"/>
          </a:solidFill>
          <a:ln cap="flat" cmpd="sng" w="381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4"/>
          <p:cNvSpPr/>
          <p:nvPr/>
        </p:nvSpPr>
        <p:spPr>
          <a:xfrm>
            <a:off x="631547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4"/>
          <p:cNvSpPr txBox="1"/>
          <p:nvPr>
            <p:ph idx="2" type="title"/>
          </p:nvPr>
        </p:nvSpPr>
        <p:spPr>
          <a:xfrm>
            <a:off x="2025175" y="1213953"/>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DOWN</a:t>
            </a:r>
            <a:endParaRPr/>
          </a:p>
        </p:txBody>
      </p:sp>
      <p:sp>
        <p:nvSpPr>
          <p:cNvPr id="618" name="Google Shape;618;p74"/>
          <p:cNvSpPr txBox="1"/>
          <p:nvPr>
            <p:ph idx="1" type="subTitle"/>
          </p:nvPr>
        </p:nvSpPr>
        <p:spPr>
          <a:xfrm>
            <a:off x="1852650" y="1703275"/>
            <a:ext cx="1779600" cy="23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Market size: $1.2B</a:t>
            </a:r>
            <a:endParaRPr/>
          </a:p>
          <a:p>
            <a:pPr indent="0" lvl="0" marL="0" rtl="0" algn="l">
              <a:spcBef>
                <a:spcPts val="0"/>
              </a:spcBef>
              <a:spcAft>
                <a:spcPts val="0"/>
              </a:spcAft>
              <a:buClr>
                <a:schemeClr val="dk1"/>
              </a:buClr>
              <a:buSzPts val="1100"/>
              <a:buFont typeface="Arial"/>
              <a:buNone/>
            </a:pPr>
            <a:r>
              <a:rPr lang="en"/>
              <a:t>Market Share: 2%</a:t>
            </a:r>
            <a:endParaRPr/>
          </a:p>
          <a:p>
            <a:pPr indent="0" lvl="0" marL="0" rtl="0" algn="l">
              <a:spcBef>
                <a:spcPts val="0"/>
              </a:spcBef>
              <a:spcAft>
                <a:spcPts val="0"/>
              </a:spcAft>
              <a:buClr>
                <a:schemeClr val="dk1"/>
              </a:buClr>
              <a:buSzPts val="1100"/>
              <a:buFont typeface="Arial"/>
              <a:buNone/>
            </a:pPr>
            <a:r>
              <a:rPr lang="en"/>
              <a:t>g = 5%</a:t>
            </a:r>
            <a:endParaRPr/>
          </a:p>
          <a:p>
            <a:pPr indent="0" lvl="0" marL="0" rtl="0" algn="l">
              <a:spcBef>
                <a:spcPts val="0"/>
              </a:spcBef>
              <a:spcAft>
                <a:spcPts val="0"/>
              </a:spcAft>
              <a:buClr>
                <a:schemeClr val="dk1"/>
              </a:buClr>
              <a:buSzPts val="1100"/>
              <a:buFont typeface="Arial"/>
              <a:buNone/>
            </a:pPr>
            <a:r>
              <a:rPr lang="en"/>
              <a:t>Price = $1.50</a:t>
            </a:r>
            <a:endParaRPr/>
          </a:p>
          <a:p>
            <a:pPr indent="0" lvl="0" marL="0" rtl="0" algn="l">
              <a:spcBef>
                <a:spcPts val="0"/>
              </a:spcBef>
              <a:spcAft>
                <a:spcPts val="0"/>
              </a:spcAft>
              <a:buClr>
                <a:schemeClr val="dk1"/>
              </a:buClr>
              <a:buSzPts val="1100"/>
              <a:buFont typeface="Arial"/>
              <a:buNone/>
            </a:pPr>
            <a:r>
              <a:rPr lang="en"/>
              <a:t>Cost = $0.75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Rev = $1.2B * 2% = </a:t>
            </a:r>
            <a:r>
              <a:rPr lang="en">
                <a:solidFill>
                  <a:srgbClr val="FFD966"/>
                </a:solidFill>
              </a:rPr>
              <a:t>$24M</a:t>
            </a:r>
            <a:endParaRPr>
              <a:solidFill>
                <a:srgbClr val="FFD966"/>
              </a:solidFill>
            </a:endParaRPr>
          </a:p>
          <a:p>
            <a:pPr indent="0" lvl="0" marL="0" rtl="0" algn="l">
              <a:spcBef>
                <a:spcPts val="0"/>
              </a:spcBef>
              <a:spcAft>
                <a:spcPts val="0"/>
              </a:spcAft>
              <a:buClr>
                <a:schemeClr val="dk1"/>
              </a:buClr>
              <a:buSzPts val="1100"/>
              <a:buFont typeface="Arial"/>
              <a:buNone/>
            </a:pPr>
            <a:r>
              <a:t/>
            </a:r>
            <a:endParaRPr/>
          </a:p>
        </p:txBody>
      </p:sp>
      <p:sp>
        <p:nvSpPr>
          <p:cNvPr id="619" name="Google Shape;619;p74"/>
          <p:cNvSpPr txBox="1"/>
          <p:nvPr>
            <p:ph idx="3" type="title"/>
          </p:nvPr>
        </p:nvSpPr>
        <p:spPr>
          <a:xfrm>
            <a:off x="4257200" y="1213953"/>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SUPPOSE…</a:t>
            </a:r>
            <a:endParaRPr>
              <a:solidFill>
                <a:schemeClr val="dk1"/>
              </a:solidFill>
            </a:endParaRPr>
          </a:p>
        </p:txBody>
      </p:sp>
      <p:sp>
        <p:nvSpPr>
          <p:cNvPr id="620" name="Google Shape;620;p74"/>
          <p:cNvSpPr txBox="1"/>
          <p:nvPr>
            <p:ph idx="4" type="subTitle"/>
          </p:nvPr>
        </p:nvSpPr>
        <p:spPr>
          <a:xfrm>
            <a:off x="4132925" y="1633250"/>
            <a:ext cx="1779600" cy="8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Bev co. want a geographic expansion.</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n">
                <a:solidFill>
                  <a:schemeClr val="dk1"/>
                </a:solidFill>
              </a:rPr>
              <a:t>They want to estimate the value of an expansion like this</a:t>
            </a:r>
            <a:endParaRPr>
              <a:solidFill>
                <a:schemeClr val="dk1"/>
              </a:solidFill>
            </a:endParaRPr>
          </a:p>
        </p:txBody>
      </p:sp>
      <p:sp>
        <p:nvSpPr>
          <p:cNvPr id="621" name="Google Shape;621;p74"/>
          <p:cNvSpPr txBox="1"/>
          <p:nvPr>
            <p:ph idx="2" type="title"/>
          </p:nvPr>
        </p:nvSpPr>
        <p:spPr>
          <a:xfrm>
            <a:off x="6613475" y="1226415"/>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Bottom Up</a:t>
            </a:r>
            <a:endParaRPr/>
          </a:p>
        </p:txBody>
      </p:sp>
      <p:sp>
        <p:nvSpPr>
          <p:cNvPr id="622" name="Google Shape;622;p74"/>
          <p:cNvSpPr txBox="1"/>
          <p:nvPr>
            <p:ph idx="1" type="subTitle"/>
          </p:nvPr>
        </p:nvSpPr>
        <p:spPr>
          <a:xfrm>
            <a:off x="6440950" y="1715738"/>
            <a:ext cx="1779600" cy="23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1200 stores</a:t>
            </a:r>
            <a:endParaRPr/>
          </a:p>
          <a:p>
            <a:pPr indent="0" lvl="0" marL="0" rtl="0" algn="l">
              <a:spcBef>
                <a:spcPts val="0"/>
              </a:spcBef>
              <a:spcAft>
                <a:spcPts val="0"/>
              </a:spcAft>
              <a:buClr>
                <a:schemeClr val="dk1"/>
              </a:buClr>
              <a:buSzPts val="1100"/>
              <a:buFont typeface="Arial"/>
              <a:buNone/>
            </a:pPr>
            <a:r>
              <a:rPr lang="en"/>
              <a:t>Price = $1.5</a:t>
            </a:r>
            <a:endParaRPr/>
          </a:p>
          <a:p>
            <a:pPr indent="0" lvl="0" marL="0" rtl="0" algn="l">
              <a:spcBef>
                <a:spcPts val="0"/>
              </a:spcBef>
              <a:spcAft>
                <a:spcPts val="0"/>
              </a:spcAft>
              <a:buClr>
                <a:schemeClr val="dk1"/>
              </a:buClr>
              <a:buSzPts val="1100"/>
              <a:buFont typeface="Arial"/>
              <a:buNone/>
            </a:pPr>
            <a:r>
              <a:rPr lang="en"/>
              <a:t>Q = 500/store</a:t>
            </a:r>
            <a:endParaRPr/>
          </a:p>
          <a:p>
            <a:pPr indent="0" lvl="0" marL="0" rtl="0" algn="l">
              <a:spcBef>
                <a:spcPts val="0"/>
              </a:spcBef>
              <a:spcAft>
                <a:spcPts val="0"/>
              </a:spcAft>
              <a:buClr>
                <a:schemeClr val="dk1"/>
              </a:buClr>
              <a:buSzPts val="1100"/>
              <a:buFont typeface="Arial"/>
              <a:buNone/>
            </a:pPr>
            <a:r>
              <a:rPr lang="en"/>
              <a:t>G = 10%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Rev = 1200 * 500 * $1.5 = </a:t>
            </a:r>
            <a:r>
              <a:rPr lang="en">
                <a:solidFill>
                  <a:srgbClr val="FFE599"/>
                </a:solidFill>
              </a:rPr>
              <a:t>$900k</a:t>
            </a:r>
            <a:endParaRPr>
              <a:solidFill>
                <a:srgbClr val="FFE599"/>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1000"/>
                                        <p:tgtEl>
                                          <p:spTgt spid="6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1000"/>
                                        <p:tgtEl>
                                          <p:spTgt spid="61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5"/>
                                        </p:tgtEl>
                                        <p:attrNameLst>
                                          <p:attrName>style.visibility</p:attrName>
                                        </p:attrNameLst>
                                      </p:cBhvr>
                                      <p:to>
                                        <p:strVal val="visible"/>
                                      </p:to>
                                    </p:set>
                                    <p:anim calcmode="lin" valueType="num">
                                      <p:cBhvr additive="base">
                                        <p:cTn dur="1000"/>
                                        <p:tgtEl>
                                          <p:spTgt spid="61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1000"/>
                                        <p:tgtEl>
                                          <p:spTgt spid="6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6" name="Shape 626"/>
        <p:cNvGrpSpPr/>
        <p:nvPr/>
      </p:nvGrpSpPr>
      <p:grpSpPr>
        <a:xfrm>
          <a:off x="0" y="0"/>
          <a:ext cx="0" cy="0"/>
          <a:chOff x="0" y="0"/>
          <a:chExt cx="0" cy="0"/>
        </a:xfrm>
      </p:grpSpPr>
      <p:sp>
        <p:nvSpPr>
          <p:cNvPr id="627" name="Google Shape;627;p75"/>
          <p:cNvSpPr txBox="1"/>
          <p:nvPr>
            <p:ph type="title"/>
          </p:nvPr>
        </p:nvSpPr>
        <p:spPr>
          <a:xfrm>
            <a:off x="1482325" y="2408427"/>
            <a:ext cx="2675700" cy="3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 BASED</a:t>
            </a:r>
            <a:endParaRPr/>
          </a:p>
        </p:txBody>
      </p:sp>
      <p:sp>
        <p:nvSpPr>
          <p:cNvPr id="628" name="Google Shape;628;p75"/>
          <p:cNvSpPr txBox="1"/>
          <p:nvPr>
            <p:ph idx="1" type="subTitle"/>
          </p:nvPr>
        </p:nvSpPr>
        <p:spPr>
          <a:xfrm>
            <a:off x="1482325" y="2752531"/>
            <a:ext cx="2675700" cy="122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use quantitative math to determine assumptions that you use for forecasting.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Most common!</a:t>
            </a:r>
            <a:endParaRPr/>
          </a:p>
        </p:txBody>
      </p:sp>
      <p:sp>
        <p:nvSpPr>
          <p:cNvPr id="629" name="Google Shape;629;p75"/>
          <p:cNvSpPr txBox="1"/>
          <p:nvPr>
            <p:ph idx="2" type="subTitle"/>
          </p:nvPr>
        </p:nvSpPr>
        <p:spPr>
          <a:xfrm>
            <a:off x="5296225" y="848053"/>
            <a:ext cx="2675700" cy="3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BASED</a:t>
            </a:r>
            <a:endParaRPr/>
          </a:p>
        </p:txBody>
      </p:sp>
      <p:sp>
        <p:nvSpPr>
          <p:cNvPr id="630" name="Google Shape;630;p75"/>
          <p:cNvSpPr txBox="1"/>
          <p:nvPr>
            <p:ph idx="3" type="subTitle"/>
          </p:nvPr>
        </p:nvSpPr>
        <p:spPr>
          <a:xfrm>
            <a:off x="5296225" y="1182635"/>
            <a:ext cx="2675700" cy="122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uses historical data or a comparable company to base your assumptions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very hard to find a truly comparable company</a:t>
            </a:r>
            <a:endParaRPr/>
          </a:p>
        </p:txBody>
      </p:sp>
      <p:sp>
        <p:nvSpPr>
          <p:cNvPr id="631" name="Google Shape;631;p75"/>
          <p:cNvSpPr/>
          <p:nvPr/>
        </p:nvSpPr>
        <p:spPr>
          <a:xfrm>
            <a:off x="304621" y="1105079"/>
            <a:ext cx="5616372" cy="4578515"/>
          </a:xfrm>
          <a:custGeom>
            <a:rect b="b" l="l" r="r" t="t"/>
            <a:pathLst>
              <a:path extrusionOk="0" h="53666" w="65831">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rgbClr val="FFFFFF"/>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5"/>
          <p:cNvSpPr/>
          <p:nvPr/>
        </p:nvSpPr>
        <p:spPr>
          <a:xfrm rot="1387987">
            <a:off x="3909929" y="-409139"/>
            <a:ext cx="5616357" cy="4578502"/>
          </a:xfrm>
          <a:custGeom>
            <a:rect b="b" l="l" r="r" t="t"/>
            <a:pathLst>
              <a:path extrusionOk="0" h="53666" w="65831">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5"/>
          <p:cNvSpPr txBox="1"/>
          <p:nvPr/>
        </p:nvSpPr>
        <p:spPr>
          <a:xfrm>
            <a:off x="149175" y="88650"/>
            <a:ext cx="3732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ubik"/>
                <a:ea typeface="Rubik"/>
                <a:cs typeface="Rubik"/>
                <a:sym typeface="Rubik"/>
              </a:rPr>
              <a:t>Finding Forecast Assumptions</a:t>
            </a:r>
            <a:endParaRPr b="1" sz="3000">
              <a:solidFill>
                <a:schemeClr val="lt1"/>
              </a:solidFill>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1000"/>
                                        <p:tgtEl>
                                          <p:spTgt spid="62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1000"/>
                                        <p:tgtEl>
                                          <p:spTgt spid="62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6"/>
          <p:cNvSpPr txBox="1"/>
          <p:nvPr>
            <p:ph type="title"/>
          </p:nvPr>
        </p:nvSpPr>
        <p:spPr>
          <a:xfrm rot="-5400000">
            <a:off x="-1542450" y="228540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 FInancial Considerations</a:t>
            </a:r>
            <a:endParaRPr/>
          </a:p>
        </p:txBody>
      </p:sp>
      <p:sp>
        <p:nvSpPr>
          <p:cNvPr id="639" name="Google Shape;639;p76"/>
          <p:cNvSpPr txBox="1"/>
          <p:nvPr>
            <p:ph idx="2" type="title"/>
          </p:nvPr>
        </p:nvSpPr>
        <p:spPr>
          <a:xfrm>
            <a:off x="2521900" y="133968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CONSUMER</a:t>
            </a:r>
            <a:endParaRPr/>
          </a:p>
        </p:txBody>
      </p:sp>
      <p:sp>
        <p:nvSpPr>
          <p:cNvPr id="640" name="Google Shape;640;p76"/>
          <p:cNvSpPr txBox="1"/>
          <p:nvPr>
            <p:ph idx="1" type="subTitle"/>
          </p:nvPr>
        </p:nvSpPr>
        <p:spPr>
          <a:xfrm>
            <a:off x="2521900" y="1689759"/>
            <a:ext cx="1558800" cy="80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receptive are they to a product</a:t>
            </a:r>
            <a:endParaRPr/>
          </a:p>
          <a:p>
            <a:pPr indent="0" lvl="0" marL="0" rtl="0" algn="ctr">
              <a:spcBef>
                <a:spcPts val="0"/>
              </a:spcBef>
              <a:spcAft>
                <a:spcPts val="0"/>
              </a:spcAft>
              <a:buNone/>
            </a:pPr>
            <a:r>
              <a:t/>
            </a:r>
            <a:endParaRPr/>
          </a:p>
        </p:txBody>
      </p:sp>
      <p:sp>
        <p:nvSpPr>
          <p:cNvPr id="641" name="Google Shape;641;p76"/>
          <p:cNvSpPr txBox="1"/>
          <p:nvPr>
            <p:ph idx="3" type="title"/>
          </p:nvPr>
        </p:nvSpPr>
        <p:spPr>
          <a:xfrm>
            <a:off x="4290750" y="133968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a:t>
            </a:r>
            <a:endParaRPr/>
          </a:p>
        </p:txBody>
      </p:sp>
      <p:sp>
        <p:nvSpPr>
          <p:cNvPr id="642" name="Google Shape;642;p76"/>
          <p:cNvSpPr txBox="1"/>
          <p:nvPr>
            <p:ph idx="4" type="subTitle"/>
          </p:nvPr>
        </p:nvSpPr>
        <p:spPr>
          <a:xfrm>
            <a:off x="4290750" y="1689759"/>
            <a:ext cx="1558800" cy="80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a:t>
            </a:r>
            <a:r>
              <a:rPr lang="en"/>
              <a:t> the product performance?</a:t>
            </a:r>
            <a:endParaRPr/>
          </a:p>
        </p:txBody>
      </p:sp>
      <p:sp>
        <p:nvSpPr>
          <p:cNvPr id="643" name="Google Shape;643;p76"/>
          <p:cNvSpPr txBox="1"/>
          <p:nvPr>
            <p:ph idx="5" type="title"/>
          </p:nvPr>
        </p:nvSpPr>
        <p:spPr>
          <a:xfrm>
            <a:off x="5975688" y="1339688"/>
            <a:ext cx="17304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COMPETITION</a:t>
            </a:r>
            <a:endParaRPr/>
          </a:p>
        </p:txBody>
      </p:sp>
      <p:sp>
        <p:nvSpPr>
          <p:cNvPr id="644" name="Google Shape;644;p76"/>
          <p:cNvSpPr txBox="1"/>
          <p:nvPr>
            <p:ph idx="6" type="subTitle"/>
          </p:nvPr>
        </p:nvSpPr>
        <p:spPr>
          <a:xfrm>
            <a:off x="6059600" y="1689759"/>
            <a:ext cx="1558800" cy="80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the product defensive? VRIO</a:t>
            </a:r>
            <a:endParaRPr/>
          </a:p>
        </p:txBody>
      </p:sp>
      <p:sp>
        <p:nvSpPr>
          <p:cNvPr id="645" name="Google Shape;645;p76"/>
          <p:cNvSpPr txBox="1"/>
          <p:nvPr>
            <p:ph idx="7" type="title"/>
          </p:nvPr>
        </p:nvSpPr>
        <p:spPr>
          <a:xfrm>
            <a:off x="2521900" y="3106349"/>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EXTERNAL</a:t>
            </a:r>
            <a:endParaRPr/>
          </a:p>
        </p:txBody>
      </p:sp>
      <p:sp>
        <p:nvSpPr>
          <p:cNvPr id="646" name="Google Shape;646;p76"/>
          <p:cNvSpPr txBox="1"/>
          <p:nvPr>
            <p:ph idx="8" type="subTitle"/>
          </p:nvPr>
        </p:nvSpPr>
        <p:spPr>
          <a:xfrm>
            <a:off x="2521900" y="3456421"/>
            <a:ext cx="1558800" cy="80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Weather, Covid, etc.</a:t>
            </a:r>
            <a:endParaRPr/>
          </a:p>
        </p:txBody>
      </p:sp>
      <p:sp>
        <p:nvSpPr>
          <p:cNvPr id="647" name="Google Shape;647;p76"/>
          <p:cNvSpPr txBox="1"/>
          <p:nvPr>
            <p:ph idx="9" type="title"/>
          </p:nvPr>
        </p:nvSpPr>
        <p:spPr>
          <a:xfrm>
            <a:off x="4290750" y="3106349"/>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TRENDS</a:t>
            </a:r>
            <a:endParaRPr/>
          </a:p>
        </p:txBody>
      </p:sp>
      <p:sp>
        <p:nvSpPr>
          <p:cNvPr id="648" name="Google Shape;648;p76"/>
          <p:cNvSpPr txBox="1"/>
          <p:nvPr>
            <p:ph idx="13" type="subTitle"/>
          </p:nvPr>
        </p:nvSpPr>
        <p:spPr>
          <a:xfrm>
            <a:off x="4290750" y="3456421"/>
            <a:ext cx="1558800" cy="80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ESG. Diversity. Is your product considerate?</a:t>
            </a:r>
            <a:endParaRPr/>
          </a:p>
          <a:p>
            <a:pPr indent="0" lvl="0" marL="0" rtl="0" algn="ctr">
              <a:spcBef>
                <a:spcPts val="0"/>
              </a:spcBef>
              <a:spcAft>
                <a:spcPts val="0"/>
              </a:spcAft>
              <a:buNone/>
            </a:pPr>
            <a:r>
              <a:t/>
            </a:r>
            <a:endParaRPr/>
          </a:p>
        </p:txBody>
      </p:sp>
      <p:sp>
        <p:nvSpPr>
          <p:cNvPr id="649" name="Google Shape;649;p76"/>
          <p:cNvSpPr txBox="1"/>
          <p:nvPr>
            <p:ph idx="14" type="title"/>
          </p:nvPr>
        </p:nvSpPr>
        <p:spPr>
          <a:xfrm>
            <a:off x="6059600" y="3106349"/>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NEWNESS</a:t>
            </a:r>
            <a:endParaRPr/>
          </a:p>
        </p:txBody>
      </p:sp>
      <p:sp>
        <p:nvSpPr>
          <p:cNvPr id="650" name="Google Shape;650;p76"/>
          <p:cNvSpPr txBox="1"/>
          <p:nvPr>
            <p:ph idx="15" type="subTitle"/>
          </p:nvPr>
        </p:nvSpPr>
        <p:spPr>
          <a:xfrm>
            <a:off x="6059600" y="3456421"/>
            <a:ext cx="1558800" cy="80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new is is to consumers</a:t>
            </a:r>
            <a:endParaRPr/>
          </a:p>
          <a:p>
            <a:pPr indent="0" lvl="0" marL="0" rtl="0" algn="ctr">
              <a:spcBef>
                <a:spcPts val="0"/>
              </a:spcBef>
              <a:spcAft>
                <a:spcPts val="0"/>
              </a:spcAft>
              <a:buNone/>
            </a:pPr>
            <a:r>
              <a:t/>
            </a:r>
            <a:endParaRPr/>
          </a:p>
        </p:txBody>
      </p:sp>
      <p:grpSp>
        <p:nvGrpSpPr>
          <p:cNvPr id="651" name="Google Shape;651;p76"/>
          <p:cNvGrpSpPr/>
          <p:nvPr/>
        </p:nvGrpSpPr>
        <p:grpSpPr>
          <a:xfrm>
            <a:off x="3125322" y="914668"/>
            <a:ext cx="351941" cy="351675"/>
            <a:chOff x="1310075" y="3980250"/>
            <a:chExt cx="297750" cy="297525"/>
          </a:xfrm>
        </p:grpSpPr>
        <p:sp>
          <p:nvSpPr>
            <p:cNvPr id="652" name="Google Shape;652;p7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76"/>
          <p:cNvGrpSpPr/>
          <p:nvPr/>
        </p:nvGrpSpPr>
        <p:grpSpPr>
          <a:xfrm>
            <a:off x="3126254" y="2685228"/>
            <a:ext cx="350079" cy="351320"/>
            <a:chOff x="4991425" y="3234750"/>
            <a:chExt cx="296175" cy="297225"/>
          </a:xfrm>
        </p:grpSpPr>
        <p:sp>
          <p:nvSpPr>
            <p:cNvPr id="657" name="Google Shape;657;p7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76"/>
          <p:cNvGrpSpPr/>
          <p:nvPr/>
        </p:nvGrpSpPr>
        <p:grpSpPr>
          <a:xfrm>
            <a:off x="4906279" y="2686572"/>
            <a:ext cx="327739" cy="348631"/>
            <a:chOff x="5364750" y="3235150"/>
            <a:chExt cx="277275" cy="294950"/>
          </a:xfrm>
        </p:grpSpPr>
        <p:sp>
          <p:nvSpPr>
            <p:cNvPr id="664" name="Google Shape;664;p7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76"/>
          <p:cNvGrpSpPr/>
          <p:nvPr/>
        </p:nvGrpSpPr>
        <p:grpSpPr>
          <a:xfrm>
            <a:off x="6663978" y="2698149"/>
            <a:ext cx="351024" cy="325464"/>
            <a:chOff x="6543825" y="3202075"/>
            <a:chExt cx="296975" cy="275350"/>
          </a:xfrm>
        </p:grpSpPr>
        <p:sp>
          <p:nvSpPr>
            <p:cNvPr id="673" name="Google Shape;673;p7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76"/>
          <p:cNvGrpSpPr/>
          <p:nvPr/>
        </p:nvGrpSpPr>
        <p:grpSpPr>
          <a:xfrm>
            <a:off x="4895114" y="947592"/>
            <a:ext cx="350079" cy="285837"/>
            <a:chOff x="3860400" y="3254050"/>
            <a:chExt cx="296175" cy="241825"/>
          </a:xfrm>
        </p:grpSpPr>
        <p:sp>
          <p:nvSpPr>
            <p:cNvPr id="681" name="Google Shape;681;p7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76"/>
          <p:cNvGrpSpPr/>
          <p:nvPr/>
        </p:nvGrpSpPr>
        <p:grpSpPr>
          <a:xfrm>
            <a:off x="6663055" y="915943"/>
            <a:ext cx="355664" cy="349133"/>
            <a:chOff x="5716825" y="3235950"/>
            <a:chExt cx="300900" cy="295375"/>
          </a:xfrm>
        </p:grpSpPr>
        <p:sp>
          <p:nvSpPr>
            <p:cNvPr id="689" name="Google Shape;689;p7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1000"/>
                                        <p:tgtEl>
                                          <p:spTgt spid="6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7"/>
          <p:cNvSpPr txBox="1"/>
          <p:nvPr>
            <p:ph type="title"/>
          </p:nvPr>
        </p:nvSpPr>
        <p:spPr>
          <a:xfrm rot="-5400000">
            <a:off x="-1566786" y="2302425"/>
            <a:ext cx="4075500" cy="57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Methods for Forecast Accuracy</a:t>
            </a:r>
            <a:endParaRPr/>
          </a:p>
        </p:txBody>
      </p:sp>
      <p:sp>
        <p:nvSpPr>
          <p:cNvPr id="698" name="Google Shape;698;p77"/>
          <p:cNvSpPr/>
          <p:nvPr/>
        </p:nvSpPr>
        <p:spPr>
          <a:xfrm>
            <a:off x="4124600" y="1642263"/>
            <a:ext cx="1891200" cy="1891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7"/>
          <p:cNvSpPr/>
          <p:nvPr/>
        </p:nvSpPr>
        <p:spPr>
          <a:xfrm>
            <a:off x="3872700" y="1450913"/>
            <a:ext cx="488700" cy="48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7"/>
          <p:cNvSpPr/>
          <p:nvPr/>
        </p:nvSpPr>
        <p:spPr>
          <a:xfrm>
            <a:off x="5755675" y="1450913"/>
            <a:ext cx="488700" cy="48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7"/>
          <p:cNvSpPr/>
          <p:nvPr/>
        </p:nvSpPr>
        <p:spPr>
          <a:xfrm>
            <a:off x="3872700" y="3236088"/>
            <a:ext cx="488700" cy="48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7"/>
          <p:cNvSpPr/>
          <p:nvPr/>
        </p:nvSpPr>
        <p:spPr>
          <a:xfrm>
            <a:off x="5755675" y="3236088"/>
            <a:ext cx="488700" cy="48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77"/>
          <p:cNvGrpSpPr/>
          <p:nvPr/>
        </p:nvGrpSpPr>
        <p:grpSpPr>
          <a:xfrm>
            <a:off x="3939891" y="1518223"/>
            <a:ext cx="354311" cy="354104"/>
            <a:chOff x="-49764975" y="3183375"/>
            <a:chExt cx="299300" cy="299125"/>
          </a:xfrm>
        </p:grpSpPr>
        <p:sp>
          <p:nvSpPr>
            <p:cNvPr id="704" name="Google Shape;704;p7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77"/>
          <p:cNvGrpSpPr/>
          <p:nvPr/>
        </p:nvGrpSpPr>
        <p:grpSpPr>
          <a:xfrm>
            <a:off x="5843829" y="3301662"/>
            <a:ext cx="312375" cy="357596"/>
            <a:chOff x="-44895900" y="3929450"/>
            <a:chExt cx="263875" cy="302075"/>
          </a:xfrm>
        </p:grpSpPr>
        <p:sp>
          <p:nvSpPr>
            <p:cNvPr id="714" name="Google Shape;714;p7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77"/>
          <p:cNvGrpSpPr/>
          <p:nvPr/>
        </p:nvGrpSpPr>
        <p:grpSpPr>
          <a:xfrm>
            <a:off x="5821922" y="1528836"/>
            <a:ext cx="356205" cy="332885"/>
            <a:chOff x="-49397175" y="3192625"/>
            <a:chExt cx="300900" cy="281200"/>
          </a:xfrm>
        </p:grpSpPr>
        <p:sp>
          <p:nvSpPr>
            <p:cNvPr id="721" name="Google Shape;721;p7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77"/>
          <p:cNvGrpSpPr/>
          <p:nvPr/>
        </p:nvGrpSpPr>
        <p:grpSpPr>
          <a:xfrm>
            <a:off x="3937506" y="3302697"/>
            <a:ext cx="359106" cy="355525"/>
            <a:chOff x="-49031025" y="3920175"/>
            <a:chExt cx="303350" cy="300325"/>
          </a:xfrm>
        </p:grpSpPr>
        <p:sp>
          <p:nvSpPr>
            <p:cNvPr id="729" name="Google Shape;729;p7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 name="Google Shape;735;p77"/>
          <p:cNvSpPr txBox="1"/>
          <p:nvPr>
            <p:ph idx="2" type="title"/>
          </p:nvPr>
        </p:nvSpPr>
        <p:spPr>
          <a:xfrm>
            <a:off x="2161488" y="1145825"/>
            <a:ext cx="1558800" cy="30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RESEARCH</a:t>
            </a:r>
            <a:endParaRPr/>
          </a:p>
        </p:txBody>
      </p:sp>
      <p:sp>
        <p:nvSpPr>
          <p:cNvPr id="736" name="Google Shape;736;p77"/>
          <p:cNvSpPr txBox="1"/>
          <p:nvPr>
            <p:ph idx="1" type="subTitle"/>
          </p:nvPr>
        </p:nvSpPr>
        <p:spPr>
          <a:xfrm>
            <a:off x="2161488" y="1489161"/>
            <a:ext cx="1558800" cy="79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Consumer surveys</a:t>
            </a:r>
            <a:endParaRPr/>
          </a:p>
        </p:txBody>
      </p:sp>
      <p:sp>
        <p:nvSpPr>
          <p:cNvPr id="737" name="Google Shape;737;p77"/>
          <p:cNvSpPr txBox="1"/>
          <p:nvPr>
            <p:ph idx="3" type="title"/>
          </p:nvPr>
        </p:nvSpPr>
        <p:spPr>
          <a:xfrm>
            <a:off x="2047026" y="2905025"/>
            <a:ext cx="1673400" cy="30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ASSUMPTIONS</a:t>
            </a:r>
            <a:endParaRPr/>
          </a:p>
        </p:txBody>
      </p:sp>
      <p:sp>
        <p:nvSpPr>
          <p:cNvPr id="738" name="Google Shape;738;p77"/>
          <p:cNvSpPr txBox="1"/>
          <p:nvPr>
            <p:ph idx="4" type="subTitle"/>
          </p:nvPr>
        </p:nvSpPr>
        <p:spPr>
          <a:xfrm>
            <a:off x="2161492" y="3239713"/>
            <a:ext cx="1558800" cy="79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In-Market Tests</a:t>
            </a:r>
            <a:endParaRPr/>
          </a:p>
        </p:txBody>
      </p:sp>
      <p:sp>
        <p:nvSpPr>
          <p:cNvPr id="739" name="Google Shape;739;p77"/>
          <p:cNvSpPr txBox="1"/>
          <p:nvPr>
            <p:ph idx="5" type="title"/>
          </p:nvPr>
        </p:nvSpPr>
        <p:spPr>
          <a:xfrm>
            <a:off x="6420100" y="1145825"/>
            <a:ext cx="15588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VRIO</a:t>
            </a:r>
            <a:endParaRPr/>
          </a:p>
        </p:txBody>
      </p:sp>
      <p:sp>
        <p:nvSpPr>
          <p:cNvPr id="740" name="Google Shape;740;p77"/>
          <p:cNvSpPr txBox="1"/>
          <p:nvPr>
            <p:ph idx="6" type="subTitle"/>
          </p:nvPr>
        </p:nvSpPr>
        <p:spPr>
          <a:xfrm>
            <a:off x="6420109" y="1489161"/>
            <a:ext cx="1558800" cy="7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Building our strategic defenses</a:t>
            </a:r>
            <a:endParaRPr/>
          </a:p>
        </p:txBody>
      </p:sp>
      <p:sp>
        <p:nvSpPr>
          <p:cNvPr id="741" name="Google Shape;741;p77"/>
          <p:cNvSpPr txBox="1"/>
          <p:nvPr>
            <p:ph idx="7" type="title"/>
          </p:nvPr>
        </p:nvSpPr>
        <p:spPr>
          <a:xfrm>
            <a:off x="6420100" y="2905025"/>
            <a:ext cx="16734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DISTRIBUTION</a:t>
            </a:r>
            <a:endParaRPr/>
          </a:p>
        </p:txBody>
      </p:sp>
      <p:sp>
        <p:nvSpPr>
          <p:cNvPr id="742" name="Google Shape;742;p77"/>
          <p:cNvSpPr txBox="1"/>
          <p:nvPr>
            <p:ph idx="8" type="subTitle"/>
          </p:nvPr>
        </p:nvSpPr>
        <p:spPr>
          <a:xfrm>
            <a:off x="6420109" y="3239713"/>
            <a:ext cx="1558800" cy="7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Build Push &amp; pull relations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7"/>
                                        </p:tgtEl>
                                        <p:attrNameLst>
                                          <p:attrName>style.visibility</p:attrName>
                                        </p:attrNameLst>
                                      </p:cBhvr>
                                      <p:to>
                                        <p:strVal val="visible"/>
                                      </p:to>
                                    </p:set>
                                    <p:anim calcmode="lin" valueType="num">
                                      <p:cBhvr additive="base">
                                        <p:cTn dur="1000"/>
                                        <p:tgtEl>
                                          <p:spTgt spid="6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60"/>
          <p:cNvSpPr/>
          <p:nvPr/>
        </p:nvSpPr>
        <p:spPr>
          <a:xfrm rot="-5400000">
            <a:off x="4650875" y="156275"/>
            <a:ext cx="4149900" cy="48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0"/>
          <p:cNvSpPr txBox="1"/>
          <p:nvPr>
            <p:ph idx="1" type="subTitle"/>
          </p:nvPr>
        </p:nvSpPr>
        <p:spPr>
          <a:xfrm>
            <a:off x="4302275" y="996425"/>
            <a:ext cx="4045200" cy="3166800"/>
          </a:xfrm>
          <a:prstGeom prst="rect">
            <a:avLst/>
          </a:prstGeom>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To introduce models &amp; frameworks that are used to simplify big business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Ultimately to streamline the product development pipeline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Prod Dev 1 – Streamlining internal, cultural operations: Teamwork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Prod Dev II – Streamlining the technical process. Guided under the stage gate process</a:t>
            </a:r>
            <a:endParaRPr/>
          </a:p>
        </p:txBody>
      </p:sp>
      <p:sp>
        <p:nvSpPr>
          <p:cNvPr id="384" name="Google Shape;384;p60"/>
          <p:cNvSpPr/>
          <p:nvPr/>
        </p:nvSpPr>
        <p:spPr>
          <a:xfrm rot="-5400000">
            <a:off x="-1556400" y="1471125"/>
            <a:ext cx="5213700" cy="22095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0"/>
          <p:cNvSpPr txBox="1"/>
          <p:nvPr>
            <p:ph type="title"/>
          </p:nvPr>
        </p:nvSpPr>
        <p:spPr>
          <a:xfrm rot="-5400000">
            <a:off x="-777775" y="1830550"/>
            <a:ext cx="4045200" cy="14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MISSION STATEMENT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1000"/>
                                        <p:tgtEl>
                                          <p:spTgt spid="3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1000"/>
                                        <p:tgtEl>
                                          <p:spTgt spid="3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78"/>
          <p:cNvPicPr preferRelativeResize="0"/>
          <p:nvPr/>
        </p:nvPicPr>
        <p:blipFill rotWithShape="1">
          <a:blip r:embed="rId3">
            <a:alphaModFix/>
          </a:blip>
          <a:srcRect b="0" l="0" r="0" t="0"/>
          <a:stretch/>
        </p:blipFill>
        <p:spPr>
          <a:xfrm>
            <a:off x="0" y="0"/>
            <a:ext cx="9143999" cy="51812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79"/>
          <p:cNvPicPr preferRelativeResize="0"/>
          <p:nvPr>
            <p:ph idx="4294967295" type="body"/>
          </p:nvPr>
        </p:nvPicPr>
        <p:blipFill rotWithShape="1">
          <a:blip r:embed="rId3">
            <a:alphaModFix/>
          </a:blip>
          <a:srcRect b="0" l="0" r="0" t="0"/>
          <a:stretch/>
        </p:blipFill>
        <p:spPr>
          <a:xfrm>
            <a:off x="-1" y="1955764"/>
            <a:ext cx="9144000" cy="2563800"/>
          </a:xfrm>
          <a:prstGeom prst="rect">
            <a:avLst/>
          </a:prstGeom>
          <a:noFill/>
          <a:ln>
            <a:noFill/>
          </a:ln>
        </p:spPr>
      </p:pic>
      <p:sp>
        <p:nvSpPr>
          <p:cNvPr id="753" name="Google Shape;753;p79"/>
          <p:cNvSpPr txBox="1"/>
          <p:nvPr>
            <p:ph idx="4294967295" type="title"/>
          </p:nvPr>
        </p:nvSpPr>
        <p:spPr>
          <a:xfrm>
            <a:off x="157525" y="765725"/>
            <a:ext cx="5850300" cy="5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The Project Sales Forecast</a:t>
            </a:r>
            <a:endParaRPr>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7" name="Shape 757"/>
        <p:cNvGrpSpPr/>
        <p:nvPr/>
      </p:nvGrpSpPr>
      <p:grpSpPr>
        <a:xfrm>
          <a:off x="0" y="0"/>
          <a:ext cx="0" cy="0"/>
          <a:chOff x="0" y="0"/>
          <a:chExt cx="0" cy="0"/>
        </a:xfrm>
      </p:grpSpPr>
      <p:sp>
        <p:nvSpPr>
          <p:cNvPr id="758" name="Google Shape;758;p80"/>
          <p:cNvSpPr txBox="1"/>
          <p:nvPr>
            <p:ph type="title"/>
          </p:nvPr>
        </p:nvSpPr>
        <p:spPr>
          <a:xfrm>
            <a:off x="2549400" y="1599150"/>
            <a:ext cx="4045200" cy="5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4: Development</a:t>
            </a:r>
            <a:endParaRPr/>
          </a:p>
        </p:txBody>
      </p:sp>
      <p:sp>
        <p:nvSpPr>
          <p:cNvPr id="759" name="Google Shape;759;p80"/>
          <p:cNvSpPr txBox="1"/>
          <p:nvPr>
            <p:ph idx="1" type="subTitle"/>
          </p:nvPr>
        </p:nvSpPr>
        <p:spPr>
          <a:xfrm>
            <a:off x="2549400" y="2111550"/>
            <a:ext cx="4045200" cy="150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t>Innovation models</a:t>
            </a:r>
            <a:endParaRPr sz="1800"/>
          </a:p>
          <a:p>
            <a:pPr indent="0" lvl="0" marL="0" rtl="0" algn="ctr">
              <a:lnSpc>
                <a:spcPct val="150000"/>
              </a:lnSpc>
              <a:spcBef>
                <a:spcPts val="0"/>
              </a:spcBef>
              <a:spcAft>
                <a:spcPts val="0"/>
              </a:spcAft>
              <a:buNone/>
            </a:pPr>
            <a:r>
              <a:rPr lang="en" sz="1800"/>
              <a:t>Package design</a:t>
            </a:r>
            <a:endParaRPr sz="1800"/>
          </a:p>
          <a:p>
            <a:pPr indent="0" lvl="0" marL="0" rtl="0" algn="ctr">
              <a:lnSpc>
                <a:spcPct val="150000"/>
              </a:lnSpc>
              <a:spcBef>
                <a:spcPts val="0"/>
              </a:spcBef>
              <a:spcAft>
                <a:spcPts val="0"/>
              </a:spcAft>
              <a:buNone/>
            </a:pPr>
            <a:r>
              <a:rPr lang="en" sz="1800"/>
              <a:t>Functional Specs</a:t>
            </a:r>
            <a:endParaRPr sz="1800"/>
          </a:p>
          <a:p>
            <a:pPr indent="0" lvl="0" marL="0" rtl="0" algn="ctr">
              <a:lnSpc>
                <a:spcPct val="150000"/>
              </a:lnSpc>
              <a:spcBef>
                <a:spcPts val="0"/>
              </a:spcBef>
              <a:spcAft>
                <a:spcPts val="0"/>
              </a:spcAft>
              <a:buNone/>
            </a:pPr>
            <a:r>
              <a:rPr lang="en" sz="1800"/>
              <a:t>User Guide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3" name="Shape 763"/>
        <p:cNvGrpSpPr/>
        <p:nvPr/>
      </p:nvGrpSpPr>
      <p:grpSpPr>
        <a:xfrm>
          <a:off x="0" y="0"/>
          <a:ext cx="0" cy="0"/>
          <a:chOff x="0" y="0"/>
          <a:chExt cx="0" cy="0"/>
        </a:xfrm>
      </p:grpSpPr>
      <p:sp>
        <p:nvSpPr>
          <p:cNvPr id="764" name="Google Shape;764;p81"/>
          <p:cNvSpPr txBox="1"/>
          <p:nvPr>
            <p:ph idx="4294967295" type="body"/>
          </p:nvPr>
        </p:nvSpPr>
        <p:spPr>
          <a:xfrm>
            <a:off x="1503302" y="1989561"/>
            <a:ext cx="6137400" cy="2156100"/>
          </a:xfrm>
          <a:prstGeom prst="rect">
            <a:avLst/>
          </a:prstGeom>
          <a:noFill/>
          <a:ln>
            <a:noFill/>
          </a:ln>
        </p:spPr>
        <p:txBody>
          <a:bodyPr anchorCtr="0" anchor="t" bIns="34275" lIns="0" spcFirstLastPara="1" rIns="0" wrap="square" tIns="34275">
            <a:normAutofit/>
          </a:bodyPr>
          <a:lstStyle/>
          <a:p>
            <a:pPr indent="0" lvl="0" marL="0" rtl="0" algn="l">
              <a:lnSpc>
                <a:spcPct val="90000"/>
              </a:lnSpc>
              <a:spcBef>
                <a:spcPts val="0"/>
              </a:spcBef>
              <a:spcAft>
                <a:spcPts val="0"/>
              </a:spcAft>
              <a:buSzPts val="1500"/>
              <a:buNone/>
            </a:pPr>
            <a:r>
              <a:rPr lang="en">
                <a:solidFill>
                  <a:schemeClr val="lt1"/>
                </a:solidFill>
              </a:rPr>
              <a:t> </a:t>
            </a:r>
            <a:endParaRPr>
              <a:solidFill>
                <a:schemeClr val="lt1"/>
              </a:solidFill>
            </a:endParaRPr>
          </a:p>
          <a:p>
            <a:pPr indent="0" lvl="0" marL="0" rtl="0" algn="l">
              <a:lnSpc>
                <a:spcPct val="90000"/>
              </a:lnSpc>
              <a:spcBef>
                <a:spcPts val="1100"/>
              </a:spcBef>
              <a:spcAft>
                <a:spcPts val="0"/>
              </a:spcAft>
              <a:buSzPts val="1500"/>
              <a:buNone/>
            </a:pPr>
            <a:r>
              <a:rPr lang="en">
                <a:solidFill>
                  <a:schemeClr val="lt1"/>
                </a:solidFill>
              </a:rPr>
              <a:t>“I wanted to work, not just on the skins, but on the entire human experience” – Yves Behar </a:t>
            </a:r>
            <a:endParaRPr>
              <a:solidFill>
                <a:schemeClr val="lt1"/>
              </a:solidFill>
            </a:endParaRPr>
          </a:p>
          <a:p>
            <a:pPr indent="0" lvl="0" marL="0" rtl="0" algn="l">
              <a:lnSpc>
                <a:spcPct val="90000"/>
              </a:lnSpc>
              <a:spcBef>
                <a:spcPts val="1100"/>
              </a:spcBef>
              <a:spcAft>
                <a:spcPts val="0"/>
              </a:spcAft>
              <a:buSzPts val="1500"/>
              <a:buNone/>
            </a:pPr>
            <a:r>
              <a:rPr lang="en">
                <a:solidFill>
                  <a:schemeClr val="lt1"/>
                </a:solidFill>
              </a:rPr>
              <a:t>“As designers, we need to think about how we can create a different relationship between our work and the world” – Yves Behar</a:t>
            </a:r>
            <a:endParaRPr>
              <a:solidFill>
                <a:schemeClr val="lt1"/>
              </a:solidFill>
            </a:endParaRPr>
          </a:p>
          <a:p>
            <a:pPr indent="0" lvl="0" marL="0" rtl="0" algn="l">
              <a:lnSpc>
                <a:spcPct val="90000"/>
              </a:lnSpc>
              <a:spcBef>
                <a:spcPts val="1100"/>
              </a:spcBef>
              <a:spcAft>
                <a:spcPts val="0"/>
              </a:spcAft>
              <a:buSzPts val="1500"/>
              <a:buNone/>
            </a:pPr>
            <a:r>
              <a:rPr lang="en">
                <a:solidFill>
                  <a:schemeClr val="lt1"/>
                </a:solidFill>
              </a:rPr>
              <a:t>“Design is the glue that brings [these values] together.” – Yves Behar</a:t>
            </a:r>
            <a:endParaRPr>
              <a:solidFill>
                <a:schemeClr val="lt1"/>
              </a:solidFill>
            </a:endParaRPr>
          </a:p>
        </p:txBody>
      </p:sp>
      <p:sp>
        <p:nvSpPr>
          <p:cNvPr id="765" name="Google Shape;765;p81"/>
          <p:cNvSpPr txBox="1"/>
          <p:nvPr>
            <p:ph type="title"/>
          </p:nvPr>
        </p:nvSpPr>
        <p:spPr>
          <a:xfrm>
            <a:off x="1503302" y="1034902"/>
            <a:ext cx="6137400" cy="777600"/>
          </a:xfrm>
          <a:prstGeom prst="rect">
            <a:avLst/>
          </a:prstGeom>
          <a:noFill/>
          <a:ln>
            <a:noFill/>
          </a:ln>
        </p:spPr>
        <p:txBody>
          <a:bodyPr anchorCtr="0" anchor="b" bIns="34275" lIns="68575" spcFirstLastPara="1" rIns="68575" wrap="square" tIns="34275">
            <a:normAutofit/>
          </a:bodyPr>
          <a:lstStyle/>
          <a:p>
            <a:pPr indent="0" lvl="0" marL="0" rtl="0" algn="l">
              <a:lnSpc>
                <a:spcPct val="85000"/>
              </a:lnSpc>
              <a:spcBef>
                <a:spcPts val="0"/>
              </a:spcBef>
              <a:spcAft>
                <a:spcPts val="0"/>
              </a:spcAft>
              <a:buClr>
                <a:srgbClr val="3F3F3F"/>
              </a:buClr>
              <a:buSzPts val="3600"/>
              <a:buFont typeface="Century Gothic"/>
              <a:buNone/>
            </a:pPr>
            <a:r>
              <a:rPr lang="en"/>
              <a:t>Yves Behar Ted Talk</a:t>
            </a:r>
            <a:br>
              <a:rPr lang="en"/>
            </a:br>
            <a:r>
              <a:rPr lang="en" sz="1500"/>
              <a:t>Designing Objects that Tell Stories  | User-Oriented Design</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grpSp>
        <p:nvGrpSpPr>
          <p:cNvPr id="770" name="Google Shape;770;p82"/>
          <p:cNvGrpSpPr/>
          <p:nvPr/>
        </p:nvGrpSpPr>
        <p:grpSpPr>
          <a:xfrm>
            <a:off x="6497468" y="1670246"/>
            <a:ext cx="782114" cy="1612956"/>
            <a:chOff x="910286" y="2344350"/>
            <a:chExt cx="782114" cy="1599044"/>
          </a:xfrm>
        </p:grpSpPr>
        <p:sp>
          <p:nvSpPr>
            <p:cNvPr id="771" name="Google Shape;771;p82"/>
            <p:cNvSpPr/>
            <p:nvPr/>
          </p:nvSpPr>
          <p:spPr>
            <a:xfrm>
              <a:off x="910300" y="2344350"/>
              <a:ext cx="782100" cy="1598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2"/>
            <p:cNvSpPr/>
            <p:nvPr/>
          </p:nvSpPr>
          <p:spPr>
            <a:xfrm>
              <a:off x="910286" y="2637794"/>
              <a:ext cx="782100" cy="130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82"/>
          <p:cNvGrpSpPr/>
          <p:nvPr/>
        </p:nvGrpSpPr>
        <p:grpSpPr>
          <a:xfrm>
            <a:off x="7448775" y="1670246"/>
            <a:ext cx="782102" cy="1612676"/>
            <a:chOff x="910298" y="2344350"/>
            <a:chExt cx="782102" cy="1598766"/>
          </a:xfrm>
        </p:grpSpPr>
        <p:sp>
          <p:nvSpPr>
            <p:cNvPr id="774" name="Google Shape;774;p82"/>
            <p:cNvSpPr/>
            <p:nvPr/>
          </p:nvSpPr>
          <p:spPr>
            <a:xfrm>
              <a:off x="910300" y="2344350"/>
              <a:ext cx="782100" cy="1598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2"/>
            <p:cNvSpPr/>
            <p:nvPr/>
          </p:nvSpPr>
          <p:spPr>
            <a:xfrm>
              <a:off x="910298" y="3452016"/>
              <a:ext cx="782100" cy="4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82"/>
          <p:cNvSpPr txBox="1"/>
          <p:nvPr/>
        </p:nvSpPr>
        <p:spPr>
          <a:xfrm>
            <a:off x="6481575" y="3027212"/>
            <a:ext cx="813900" cy="2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ubik"/>
                <a:ea typeface="Rubik"/>
                <a:cs typeface="Rubik"/>
                <a:sym typeface="Rubik"/>
              </a:rPr>
              <a:t>70%</a:t>
            </a:r>
            <a:endParaRPr b="1">
              <a:solidFill>
                <a:schemeClr val="dk1"/>
              </a:solidFill>
              <a:latin typeface="Rubik"/>
              <a:ea typeface="Rubik"/>
              <a:cs typeface="Rubik"/>
              <a:sym typeface="Rubik"/>
            </a:endParaRPr>
          </a:p>
        </p:txBody>
      </p:sp>
      <p:sp>
        <p:nvSpPr>
          <p:cNvPr id="777" name="Google Shape;777;p82"/>
          <p:cNvSpPr txBox="1"/>
          <p:nvPr/>
        </p:nvSpPr>
        <p:spPr>
          <a:xfrm>
            <a:off x="7432875" y="3027212"/>
            <a:ext cx="813900" cy="2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ubik"/>
                <a:ea typeface="Rubik"/>
                <a:cs typeface="Rubik"/>
                <a:sym typeface="Rubik"/>
              </a:rPr>
              <a:t>30%</a:t>
            </a:r>
            <a:endParaRPr b="1">
              <a:solidFill>
                <a:schemeClr val="dk1"/>
              </a:solidFill>
              <a:latin typeface="Rubik"/>
              <a:ea typeface="Rubik"/>
              <a:cs typeface="Rubik"/>
              <a:sym typeface="Rubik"/>
            </a:endParaRPr>
          </a:p>
        </p:txBody>
      </p:sp>
      <p:grpSp>
        <p:nvGrpSpPr>
          <p:cNvPr id="778" name="Google Shape;778;p82"/>
          <p:cNvGrpSpPr/>
          <p:nvPr/>
        </p:nvGrpSpPr>
        <p:grpSpPr>
          <a:xfrm>
            <a:off x="6655940" y="1019532"/>
            <a:ext cx="465170" cy="465170"/>
            <a:chOff x="-55988800" y="3982600"/>
            <a:chExt cx="319025" cy="319025"/>
          </a:xfrm>
        </p:grpSpPr>
        <p:sp>
          <p:nvSpPr>
            <p:cNvPr id="779" name="Google Shape;779;p8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82"/>
          <p:cNvGrpSpPr/>
          <p:nvPr/>
        </p:nvGrpSpPr>
        <p:grpSpPr>
          <a:xfrm>
            <a:off x="7635964" y="1016644"/>
            <a:ext cx="407721" cy="465170"/>
            <a:chOff x="-55576850" y="3198125"/>
            <a:chExt cx="279625" cy="319025"/>
          </a:xfrm>
        </p:grpSpPr>
        <p:sp>
          <p:nvSpPr>
            <p:cNvPr id="785" name="Google Shape;785;p8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82"/>
          <p:cNvSpPr txBox="1"/>
          <p:nvPr/>
        </p:nvSpPr>
        <p:spPr>
          <a:xfrm>
            <a:off x="1659236" y="892879"/>
            <a:ext cx="21171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ubik"/>
                <a:ea typeface="Rubik"/>
                <a:cs typeface="Rubik"/>
                <a:sym typeface="Rubik"/>
              </a:rPr>
              <a:t>User-Oriented</a:t>
            </a:r>
            <a:endParaRPr b="1" sz="1600">
              <a:solidFill>
                <a:schemeClr val="lt1"/>
              </a:solidFill>
              <a:latin typeface="Rubik"/>
              <a:ea typeface="Rubik"/>
              <a:cs typeface="Rubik"/>
              <a:sym typeface="Rubik"/>
            </a:endParaRPr>
          </a:p>
        </p:txBody>
      </p:sp>
      <p:sp>
        <p:nvSpPr>
          <p:cNvPr id="790" name="Google Shape;790;p82"/>
          <p:cNvSpPr txBox="1"/>
          <p:nvPr/>
        </p:nvSpPr>
        <p:spPr>
          <a:xfrm>
            <a:off x="1659236" y="1236787"/>
            <a:ext cx="2117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What do users need</a:t>
            </a:r>
            <a:endParaRPr>
              <a:solidFill>
                <a:schemeClr val="lt1"/>
              </a:solidFill>
              <a:latin typeface="Montserrat"/>
              <a:ea typeface="Montserrat"/>
              <a:cs typeface="Montserrat"/>
              <a:sym typeface="Montserrat"/>
            </a:endParaRPr>
          </a:p>
        </p:txBody>
      </p:sp>
      <p:cxnSp>
        <p:nvCxnSpPr>
          <p:cNvPr id="791" name="Google Shape;791;p82"/>
          <p:cNvCxnSpPr/>
          <p:nvPr/>
        </p:nvCxnSpPr>
        <p:spPr>
          <a:xfrm>
            <a:off x="1764000" y="1964926"/>
            <a:ext cx="1943100" cy="0"/>
          </a:xfrm>
          <a:prstGeom prst="straightConnector1">
            <a:avLst/>
          </a:prstGeom>
          <a:noFill/>
          <a:ln cap="flat" cmpd="sng" w="19050">
            <a:solidFill>
              <a:schemeClr val="lt1"/>
            </a:solidFill>
            <a:prstDash val="solid"/>
            <a:round/>
            <a:headEnd len="med" w="med" type="none"/>
            <a:tailEnd len="med" w="med" type="none"/>
          </a:ln>
        </p:spPr>
      </p:cxnSp>
      <p:sp>
        <p:nvSpPr>
          <p:cNvPr id="792" name="Google Shape;792;p82"/>
          <p:cNvSpPr/>
          <p:nvPr/>
        </p:nvSpPr>
        <p:spPr>
          <a:xfrm>
            <a:off x="2407468" y="1902525"/>
            <a:ext cx="124800" cy="12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2"/>
          <p:cNvSpPr txBox="1"/>
          <p:nvPr/>
        </p:nvSpPr>
        <p:spPr>
          <a:xfrm>
            <a:off x="4000636" y="892878"/>
            <a:ext cx="21171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ubik"/>
                <a:ea typeface="Rubik"/>
                <a:cs typeface="Rubik"/>
                <a:sym typeface="Rubik"/>
              </a:rPr>
              <a:t>Benefit Oriented</a:t>
            </a:r>
            <a:endParaRPr b="1" sz="1600">
              <a:solidFill>
                <a:schemeClr val="lt1"/>
              </a:solidFill>
              <a:latin typeface="Rubik"/>
              <a:ea typeface="Rubik"/>
              <a:cs typeface="Rubik"/>
              <a:sym typeface="Rubik"/>
            </a:endParaRPr>
          </a:p>
        </p:txBody>
      </p:sp>
      <p:sp>
        <p:nvSpPr>
          <p:cNvPr id="794" name="Google Shape;794;p82"/>
          <p:cNvSpPr txBox="1"/>
          <p:nvPr/>
        </p:nvSpPr>
        <p:spPr>
          <a:xfrm>
            <a:off x="4000636" y="1237299"/>
            <a:ext cx="2117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What do you get from having it?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795" name="Google Shape;795;p82"/>
          <p:cNvSpPr/>
          <p:nvPr/>
        </p:nvSpPr>
        <p:spPr>
          <a:xfrm>
            <a:off x="4897384" y="1902525"/>
            <a:ext cx="124800" cy="12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2"/>
          <p:cNvSpPr txBox="1"/>
          <p:nvPr/>
        </p:nvSpPr>
        <p:spPr>
          <a:xfrm>
            <a:off x="1659236" y="2553801"/>
            <a:ext cx="21171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ubik"/>
                <a:ea typeface="Rubik"/>
                <a:cs typeface="Rubik"/>
                <a:sym typeface="Rubik"/>
              </a:rPr>
              <a:t>Ergonomic</a:t>
            </a:r>
            <a:endParaRPr b="1" sz="1600">
              <a:solidFill>
                <a:schemeClr val="lt1"/>
              </a:solidFill>
              <a:latin typeface="Rubik"/>
              <a:ea typeface="Rubik"/>
              <a:cs typeface="Rubik"/>
              <a:sym typeface="Rubik"/>
            </a:endParaRPr>
          </a:p>
        </p:txBody>
      </p:sp>
      <p:sp>
        <p:nvSpPr>
          <p:cNvPr id="797" name="Google Shape;797;p82"/>
          <p:cNvSpPr txBox="1"/>
          <p:nvPr/>
        </p:nvSpPr>
        <p:spPr>
          <a:xfrm>
            <a:off x="1659236" y="2897709"/>
            <a:ext cx="2117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Human Interaction (ie. mouse shapes)</a:t>
            </a:r>
            <a:endParaRPr>
              <a:solidFill>
                <a:schemeClr val="lt1"/>
              </a:solidFill>
              <a:latin typeface="Montserrat"/>
              <a:ea typeface="Montserrat"/>
              <a:cs typeface="Montserrat"/>
              <a:sym typeface="Montserrat"/>
            </a:endParaRPr>
          </a:p>
        </p:txBody>
      </p:sp>
      <p:cxnSp>
        <p:nvCxnSpPr>
          <p:cNvPr id="798" name="Google Shape;798;p82"/>
          <p:cNvCxnSpPr/>
          <p:nvPr/>
        </p:nvCxnSpPr>
        <p:spPr>
          <a:xfrm>
            <a:off x="1771181" y="3626650"/>
            <a:ext cx="1935900" cy="0"/>
          </a:xfrm>
          <a:prstGeom prst="straightConnector1">
            <a:avLst/>
          </a:prstGeom>
          <a:noFill/>
          <a:ln cap="flat" cmpd="sng" w="19050">
            <a:solidFill>
              <a:schemeClr val="lt1"/>
            </a:solidFill>
            <a:prstDash val="solid"/>
            <a:round/>
            <a:headEnd len="med" w="med" type="none"/>
            <a:tailEnd len="med" w="med" type="none"/>
          </a:ln>
        </p:spPr>
      </p:cxnSp>
      <p:sp>
        <p:nvSpPr>
          <p:cNvPr id="799" name="Google Shape;799;p82"/>
          <p:cNvSpPr/>
          <p:nvPr/>
        </p:nvSpPr>
        <p:spPr>
          <a:xfrm>
            <a:off x="1924728" y="3563447"/>
            <a:ext cx="124800" cy="12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2"/>
          <p:cNvSpPr txBox="1"/>
          <p:nvPr/>
        </p:nvSpPr>
        <p:spPr>
          <a:xfrm>
            <a:off x="4000636" y="2553800"/>
            <a:ext cx="21171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ubik"/>
                <a:ea typeface="Rubik"/>
                <a:cs typeface="Rubik"/>
                <a:sym typeface="Rubik"/>
              </a:rPr>
              <a:t>Visual Brand</a:t>
            </a:r>
            <a:endParaRPr b="1" sz="1600">
              <a:solidFill>
                <a:schemeClr val="lt1"/>
              </a:solidFill>
              <a:latin typeface="Rubik"/>
              <a:ea typeface="Rubik"/>
              <a:cs typeface="Rubik"/>
              <a:sym typeface="Rubik"/>
            </a:endParaRPr>
          </a:p>
        </p:txBody>
      </p:sp>
      <p:sp>
        <p:nvSpPr>
          <p:cNvPr id="801" name="Google Shape;801;p82"/>
          <p:cNvSpPr txBox="1"/>
          <p:nvPr/>
        </p:nvSpPr>
        <p:spPr>
          <a:xfrm>
            <a:off x="4000636" y="2898221"/>
            <a:ext cx="2117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Nike vs Paul </a:t>
            </a:r>
            <a:r>
              <a:rPr lang="en">
                <a:solidFill>
                  <a:schemeClr val="lt1"/>
                </a:solidFill>
                <a:latin typeface="Montserrat"/>
                <a:ea typeface="Montserrat"/>
                <a:cs typeface="Montserrat"/>
                <a:sym typeface="Montserrat"/>
              </a:rPr>
              <a:t>Gaultier</a:t>
            </a:r>
            <a:endParaRPr>
              <a:solidFill>
                <a:schemeClr val="lt1"/>
              </a:solidFill>
              <a:latin typeface="Montserrat"/>
              <a:ea typeface="Montserrat"/>
              <a:cs typeface="Montserrat"/>
              <a:sym typeface="Montserrat"/>
            </a:endParaRPr>
          </a:p>
        </p:txBody>
      </p:sp>
      <p:sp>
        <p:nvSpPr>
          <p:cNvPr id="802" name="Google Shape;802;p82"/>
          <p:cNvSpPr/>
          <p:nvPr/>
        </p:nvSpPr>
        <p:spPr>
          <a:xfrm>
            <a:off x="4534359" y="3563447"/>
            <a:ext cx="124800" cy="12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2"/>
          <p:cNvSpPr txBox="1"/>
          <p:nvPr>
            <p:ph type="title"/>
          </p:nvPr>
        </p:nvSpPr>
        <p:spPr>
          <a:xfrm rot="-5400000">
            <a:off x="-972925" y="2297650"/>
            <a:ext cx="405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Types of Design</a:t>
            </a:r>
            <a:endParaRPr/>
          </a:p>
        </p:txBody>
      </p:sp>
      <p:sp>
        <p:nvSpPr>
          <p:cNvPr id="804" name="Google Shape;804;p82"/>
          <p:cNvSpPr txBox="1"/>
          <p:nvPr/>
        </p:nvSpPr>
        <p:spPr>
          <a:xfrm>
            <a:off x="6334275" y="3379550"/>
            <a:ext cx="11085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FEMALE</a:t>
            </a:r>
            <a:endParaRPr b="1" sz="1600">
              <a:solidFill>
                <a:schemeClr val="lt1"/>
              </a:solidFill>
              <a:latin typeface="Rubik"/>
              <a:ea typeface="Rubik"/>
              <a:cs typeface="Rubik"/>
              <a:sym typeface="Rubik"/>
            </a:endParaRPr>
          </a:p>
        </p:txBody>
      </p:sp>
      <p:sp>
        <p:nvSpPr>
          <p:cNvPr id="805" name="Google Shape;805;p82"/>
          <p:cNvSpPr txBox="1"/>
          <p:nvPr/>
        </p:nvSpPr>
        <p:spPr>
          <a:xfrm>
            <a:off x="7285575" y="3379550"/>
            <a:ext cx="11085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MALE</a:t>
            </a:r>
            <a:endParaRPr b="1" sz="1600">
              <a:solidFill>
                <a:schemeClr val="lt1"/>
              </a:solidFill>
              <a:latin typeface="Rubik"/>
              <a:ea typeface="Rubik"/>
              <a:cs typeface="Rubik"/>
              <a:sym typeface="Rubik"/>
            </a:endParaRPr>
          </a:p>
        </p:txBody>
      </p:sp>
      <p:cxnSp>
        <p:nvCxnSpPr>
          <p:cNvPr id="806" name="Google Shape;806;p82"/>
          <p:cNvCxnSpPr/>
          <p:nvPr/>
        </p:nvCxnSpPr>
        <p:spPr>
          <a:xfrm>
            <a:off x="4083750" y="1964926"/>
            <a:ext cx="1943100" cy="0"/>
          </a:xfrm>
          <a:prstGeom prst="straightConnector1">
            <a:avLst/>
          </a:prstGeom>
          <a:noFill/>
          <a:ln cap="flat" cmpd="sng" w="19050">
            <a:solidFill>
              <a:schemeClr val="lt1"/>
            </a:solidFill>
            <a:prstDash val="solid"/>
            <a:round/>
            <a:headEnd len="med" w="med" type="none"/>
            <a:tailEnd len="med" w="med" type="none"/>
          </a:ln>
        </p:spPr>
      </p:cxnSp>
      <p:cxnSp>
        <p:nvCxnSpPr>
          <p:cNvPr id="807" name="Google Shape;807;p82"/>
          <p:cNvCxnSpPr/>
          <p:nvPr/>
        </p:nvCxnSpPr>
        <p:spPr>
          <a:xfrm>
            <a:off x="4090931" y="3626650"/>
            <a:ext cx="19359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70"/>
                                        </p:tgtEl>
                                        <p:attrNameLst>
                                          <p:attrName>style.visibility</p:attrName>
                                        </p:attrNameLst>
                                      </p:cBhvr>
                                      <p:to>
                                        <p:strVal val="visible"/>
                                      </p:to>
                                    </p:set>
                                    <p:anim calcmode="lin" valueType="num">
                                      <p:cBhvr additive="base">
                                        <p:cTn dur="1000"/>
                                        <p:tgtEl>
                                          <p:spTgt spid="77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73"/>
                                        </p:tgtEl>
                                        <p:attrNameLst>
                                          <p:attrName>style.visibility</p:attrName>
                                        </p:attrNameLst>
                                      </p:cBhvr>
                                      <p:to>
                                        <p:strVal val="visible"/>
                                      </p:to>
                                    </p:set>
                                    <p:anim calcmode="lin" valueType="num">
                                      <p:cBhvr additive="base">
                                        <p:cTn dur="1000"/>
                                        <p:tgtEl>
                                          <p:spTgt spid="77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3"/>
          <p:cNvSpPr txBox="1"/>
          <p:nvPr>
            <p:ph type="title"/>
          </p:nvPr>
        </p:nvSpPr>
        <p:spPr>
          <a:xfrm rot="-5400000">
            <a:off x="-1409750" y="2285400"/>
            <a:ext cx="4467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4: Development</a:t>
            </a:r>
            <a:endParaRPr/>
          </a:p>
        </p:txBody>
      </p:sp>
      <p:sp>
        <p:nvSpPr>
          <p:cNvPr id="813" name="Google Shape;813;p83"/>
          <p:cNvSpPr/>
          <p:nvPr/>
        </p:nvSpPr>
        <p:spPr>
          <a:xfrm>
            <a:off x="170182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3"/>
          <p:cNvSpPr/>
          <p:nvPr/>
        </p:nvSpPr>
        <p:spPr>
          <a:xfrm>
            <a:off x="4008650"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3"/>
          <p:cNvSpPr/>
          <p:nvPr/>
        </p:nvSpPr>
        <p:spPr>
          <a:xfrm>
            <a:off x="631547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 name="Google Shape;816;p83"/>
          <p:cNvGrpSpPr/>
          <p:nvPr/>
        </p:nvGrpSpPr>
        <p:grpSpPr>
          <a:xfrm>
            <a:off x="2547056" y="1750828"/>
            <a:ext cx="365438" cy="366364"/>
            <a:chOff x="-64044600" y="3360375"/>
            <a:chExt cx="315850" cy="316650"/>
          </a:xfrm>
        </p:grpSpPr>
        <p:sp>
          <p:nvSpPr>
            <p:cNvPr id="817" name="Google Shape;817;p8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83"/>
          <p:cNvGrpSpPr/>
          <p:nvPr/>
        </p:nvGrpSpPr>
        <p:grpSpPr>
          <a:xfrm>
            <a:off x="4816962" y="1760466"/>
            <a:ext cx="368186" cy="366364"/>
            <a:chOff x="-63679950" y="3360375"/>
            <a:chExt cx="318225" cy="316650"/>
          </a:xfrm>
        </p:grpSpPr>
        <p:sp>
          <p:nvSpPr>
            <p:cNvPr id="821" name="Google Shape;821;p8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83"/>
          <p:cNvGrpSpPr/>
          <p:nvPr/>
        </p:nvGrpSpPr>
        <p:grpSpPr>
          <a:xfrm>
            <a:off x="7213106" y="1759667"/>
            <a:ext cx="307231" cy="348690"/>
            <a:chOff x="2423775" y="3226875"/>
            <a:chExt cx="259925" cy="295000"/>
          </a:xfrm>
        </p:grpSpPr>
        <p:sp>
          <p:nvSpPr>
            <p:cNvPr id="826" name="Google Shape;826;p8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83"/>
          <p:cNvSpPr txBox="1"/>
          <p:nvPr>
            <p:ph idx="2" type="title"/>
          </p:nvPr>
        </p:nvSpPr>
        <p:spPr>
          <a:xfrm>
            <a:off x="1950375" y="2194475"/>
            <a:ext cx="17121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Requirements</a:t>
            </a:r>
            <a:endParaRPr/>
          </a:p>
        </p:txBody>
      </p:sp>
      <p:sp>
        <p:nvSpPr>
          <p:cNvPr id="830" name="Google Shape;830;p83"/>
          <p:cNvSpPr txBox="1"/>
          <p:nvPr>
            <p:ph idx="1" type="subTitle"/>
          </p:nvPr>
        </p:nvSpPr>
        <p:spPr>
          <a:xfrm>
            <a:off x="1701825" y="2543725"/>
            <a:ext cx="2176200" cy="107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lang="en" sz="1300"/>
              <a:t>Project Scope</a:t>
            </a:r>
            <a:endParaRPr sz="1300"/>
          </a:p>
          <a:p>
            <a:pPr indent="-311150" lvl="0" marL="457200" rtl="0" algn="l">
              <a:spcBef>
                <a:spcPts val="0"/>
              </a:spcBef>
              <a:spcAft>
                <a:spcPts val="0"/>
              </a:spcAft>
              <a:buClr>
                <a:schemeClr val="lt1"/>
              </a:buClr>
              <a:buSzPts val="1300"/>
              <a:buChar char="❏"/>
            </a:pPr>
            <a:r>
              <a:rPr lang="en" sz="1300"/>
              <a:t>Key Stakeholders</a:t>
            </a:r>
            <a:endParaRPr sz="1300"/>
          </a:p>
          <a:p>
            <a:pPr indent="-311150" lvl="0" marL="457200" rtl="0" algn="l">
              <a:spcBef>
                <a:spcPts val="0"/>
              </a:spcBef>
              <a:spcAft>
                <a:spcPts val="0"/>
              </a:spcAft>
              <a:buClr>
                <a:schemeClr val="lt1"/>
              </a:buClr>
              <a:buSzPts val="1300"/>
              <a:buChar char="❏"/>
            </a:pPr>
            <a:r>
              <a:rPr lang="en" sz="1300"/>
              <a:t>Specs</a:t>
            </a:r>
            <a:endParaRPr sz="1300"/>
          </a:p>
        </p:txBody>
      </p:sp>
      <p:sp>
        <p:nvSpPr>
          <p:cNvPr id="831" name="Google Shape;831;p83"/>
          <p:cNvSpPr txBox="1"/>
          <p:nvPr>
            <p:ph idx="3" type="title"/>
          </p:nvPr>
        </p:nvSpPr>
        <p:spPr>
          <a:xfrm>
            <a:off x="4257200"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D966"/>
                </a:solidFill>
              </a:rPr>
              <a:t>Build</a:t>
            </a:r>
            <a:endParaRPr>
              <a:solidFill>
                <a:srgbClr val="FFD966"/>
              </a:solidFill>
            </a:endParaRPr>
          </a:p>
        </p:txBody>
      </p:sp>
      <p:sp>
        <p:nvSpPr>
          <p:cNvPr id="832" name="Google Shape;832;p83"/>
          <p:cNvSpPr txBox="1"/>
          <p:nvPr>
            <p:ph idx="4" type="subTitle"/>
          </p:nvPr>
        </p:nvSpPr>
        <p:spPr>
          <a:xfrm>
            <a:off x="4008650" y="2570825"/>
            <a:ext cx="2055900" cy="10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t>Utility types</a:t>
            </a:r>
            <a:endParaRPr/>
          </a:p>
          <a:p>
            <a:pPr indent="-317500" lvl="0" marL="457200" rtl="0" algn="l">
              <a:spcBef>
                <a:spcPts val="0"/>
              </a:spcBef>
              <a:spcAft>
                <a:spcPts val="0"/>
              </a:spcAft>
              <a:buClr>
                <a:schemeClr val="lt1"/>
              </a:buClr>
              <a:buSzPts val="1400"/>
              <a:buChar char="❏"/>
            </a:pPr>
            <a:r>
              <a:rPr lang="en"/>
              <a:t>Design types</a:t>
            </a:r>
            <a:endParaRPr/>
          </a:p>
          <a:p>
            <a:pPr indent="-317500" lvl="0" marL="457200" rtl="0" algn="l">
              <a:spcBef>
                <a:spcPts val="0"/>
              </a:spcBef>
              <a:spcAft>
                <a:spcPts val="0"/>
              </a:spcAft>
              <a:buClr>
                <a:schemeClr val="lt1"/>
              </a:buClr>
              <a:buSzPts val="1400"/>
              <a:buChar char="❏"/>
            </a:pPr>
            <a:r>
              <a:rPr lang="en"/>
              <a:t>Functional specs</a:t>
            </a:r>
            <a:endParaRPr/>
          </a:p>
          <a:p>
            <a:pPr indent="-317500" lvl="0" marL="457200" rtl="0" algn="l">
              <a:spcBef>
                <a:spcPts val="0"/>
              </a:spcBef>
              <a:spcAft>
                <a:spcPts val="0"/>
              </a:spcAft>
              <a:buClr>
                <a:schemeClr val="lt1"/>
              </a:buClr>
              <a:buSzPts val="1400"/>
              <a:buChar char="❏"/>
            </a:pPr>
            <a:r>
              <a:rPr lang="en"/>
              <a:t>User reqs.</a:t>
            </a:r>
            <a:endParaRPr/>
          </a:p>
          <a:p>
            <a:pPr indent="-317500" lvl="0" marL="457200" rtl="0" algn="l">
              <a:spcBef>
                <a:spcPts val="0"/>
              </a:spcBef>
              <a:spcAft>
                <a:spcPts val="0"/>
              </a:spcAft>
              <a:buClr>
                <a:schemeClr val="lt1"/>
              </a:buClr>
              <a:buSzPts val="1400"/>
              <a:buChar char="❏"/>
            </a:pPr>
            <a:r>
              <a:rPr lang="en"/>
              <a:t>Product specs</a:t>
            </a:r>
            <a:endParaRPr/>
          </a:p>
        </p:txBody>
      </p:sp>
      <p:sp>
        <p:nvSpPr>
          <p:cNvPr id="833" name="Google Shape;833;p83"/>
          <p:cNvSpPr txBox="1"/>
          <p:nvPr>
            <p:ph idx="5" type="title"/>
          </p:nvPr>
        </p:nvSpPr>
        <p:spPr>
          <a:xfrm>
            <a:off x="6587313"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D966"/>
                </a:solidFill>
              </a:rPr>
              <a:t>Testing</a:t>
            </a:r>
            <a:endParaRPr>
              <a:solidFill>
                <a:srgbClr val="FFD966"/>
              </a:solidFill>
            </a:endParaRPr>
          </a:p>
        </p:txBody>
      </p:sp>
      <p:sp>
        <p:nvSpPr>
          <p:cNvPr id="834" name="Google Shape;834;p83"/>
          <p:cNvSpPr txBox="1"/>
          <p:nvPr>
            <p:ph idx="6" type="subTitle"/>
          </p:nvPr>
        </p:nvSpPr>
        <p:spPr>
          <a:xfrm>
            <a:off x="6315475" y="2589300"/>
            <a:ext cx="2055900" cy="10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t>Functional</a:t>
            </a:r>
            <a:endParaRPr/>
          </a:p>
          <a:p>
            <a:pPr indent="-317500" lvl="0" marL="457200" rtl="0" algn="l">
              <a:spcBef>
                <a:spcPts val="0"/>
              </a:spcBef>
              <a:spcAft>
                <a:spcPts val="0"/>
              </a:spcAft>
              <a:buClr>
                <a:schemeClr val="lt1"/>
              </a:buClr>
              <a:buSzPts val="1400"/>
              <a:buChar char="❏"/>
            </a:pPr>
            <a:r>
              <a:rPr lang="en"/>
              <a:t>Usability</a:t>
            </a:r>
            <a:endParaRPr/>
          </a:p>
          <a:p>
            <a:pPr indent="-317500" lvl="0" marL="457200" rtl="0" algn="l">
              <a:spcBef>
                <a:spcPts val="0"/>
              </a:spcBef>
              <a:spcAft>
                <a:spcPts val="0"/>
              </a:spcAft>
              <a:buClr>
                <a:schemeClr val="lt1"/>
              </a:buClr>
              <a:buSzPts val="1400"/>
              <a:buChar char="❏"/>
            </a:pPr>
            <a:r>
              <a:rPr lang="en"/>
              <a:t>UAT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2"/>
                                        </p:tgtEl>
                                        <p:attrNameLst>
                                          <p:attrName>style.visibility</p:attrName>
                                        </p:attrNameLst>
                                      </p:cBhvr>
                                      <p:to>
                                        <p:strVal val="visible"/>
                                      </p:to>
                                    </p:set>
                                    <p:anim calcmode="lin" valueType="num">
                                      <p:cBhvr additive="base">
                                        <p:cTn dur="1000"/>
                                        <p:tgtEl>
                                          <p:spTgt spid="8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3"/>
                                        </p:tgtEl>
                                        <p:attrNameLst>
                                          <p:attrName>style.visibility</p:attrName>
                                        </p:attrNameLst>
                                      </p:cBhvr>
                                      <p:to>
                                        <p:strVal val="visible"/>
                                      </p:to>
                                    </p:set>
                                    <p:anim calcmode="lin" valueType="num">
                                      <p:cBhvr additive="base">
                                        <p:cTn dur="1000"/>
                                        <p:tgtEl>
                                          <p:spTgt spid="813"/>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4"/>
                                        </p:tgtEl>
                                        <p:attrNameLst>
                                          <p:attrName>style.visibility</p:attrName>
                                        </p:attrNameLst>
                                      </p:cBhvr>
                                      <p:to>
                                        <p:strVal val="visible"/>
                                      </p:to>
                                    </p:set>
                                    <p:anim calcmode="lin" valueType="num">
                                      <p:cBhvr additive="base">
                                        <p:cTn dur="1000"/>
                                        <p:tgtEl>
                                          <p:spTgt spid="81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15"/>
                                        </p:tgtEl>
                                        <p:attrNameLst>
                                          <p:attrName>style.visibility</p:attrName>
                                        </p:attrNameLst>
                                      </p:cBhvr>
                                      <p:to>
                                        <p:strVal val="visible"/>
                                      </p:to>
                                    </p:set>
                                    <p:anim calcmode="lin" valueType="num">
                                      <p:cBhvr additive="base">
                                        <p:cTn dur="1000"/>
                                        <p:tgtEl>
                                          <p:spTgt spid="81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4"/>
          <p:cNvSpPr/>
          <p:nvPr/>
        </p:nvSpPr>
        <p:spPr>
          <a:xfrm>
            <a:off x="758025" y="1274400"/>
            <a:ext cx="3106500" cy="2594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4"/>
          <p:cNvSpPr txBox="1"/>
          <p:nvPr>
            <p:ph type="title"/>
          </p:nvPr>
        </p:nvSpPr>
        <p:spPr>
          <a:xfrm>
            <a:off x="1091325" y="1427025"/>
            <a:ext cx="24399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REQUIREMENTS</a:t>
            </a:r>
            <a:endParaRPr/>
          </a:p>
        </p:txBody>
      </p:sp>
      <p:sp>
        <p:nvSpPr>
          <p:cNvPr id="841" name="Google Shape;841;p84"/>
          <p:cNvSpPr txBox="1"/>
          <p:nvPr>
            <p:ph idx="1" type="subTitle"/>
          </p:nvPr>
        </p:nvSpPr>
        <p:spPr>
          <a:xfrm>
            <a:off x="758025" y="1905725"/>
            <a:ext cx="3106500" cy="10215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Suppose we’re making an oven</a:t>
            </a:r>
            <a:endParaRPr/>
          </a:p>
          <a:p>
            <a:pPr indent="-317500" lvl="0" marL="457200" rtl="0" algn="l">
              <a:lnSpc>
                <a:spcPct val="200000"/>
              </a:lnSpc>
              <a:spcBef>
                <a:spcPts val="0"/>
              </a:spcBef>
              <a:spcAft>
                <a:spcPts val="0"/>
              </a:spcAft>
              <a:buClr>
                <a:schemeClr val="lt1"/>
              </a:buClr>
              <a:buSzPts val="1400"/>
              <a:buChar char="➔"/>
            </a:pPr>
            <a:r>
              <a:rPr lang="en"/>
              <a:t>Self Cleaning</a:t>
            </a:r>
            <a:endParaRPr/>
          </a:p>
          <a:p>
            <a:pPr indent="-317500" lvl="0" marL="457200" rtl="0" algn="l">
              <a:lnSpc>
                <a:spcPct val="200000"/>
              </a:lnSpc>
              <a:spcBef>
                <a:spcPts val="0"/>
              </a:spcBef>
              <a:spcAft>
                <a:spcPts val="0"/>
              </a:spcAft>
              <a:buClr>
                <a:schemeClr val="lt1"/>
              </a:buClr>
              <a:buSzPts val="1400"/>
              <a:buChar char="➔"/>
            </a:pPr>
            <a:r>
              <a:rPr lang="en"/>
              <a:t>Uses propane</a:t>
            </a:r>
            <a:endParaRPr/>
          </a:p>
          <a:p>
            <a:pPr indent="-317500" lvl="0" marL="457200" rtl="0" algn="l">
              <a:lnSpc>
                <a:spcPct val="200000"/>
              </a:lnSpc>
              <a:spcBef>
                <a:spcPts val="0"/>
              </a:spcBef>
              <a:spcAft>
                <a:spcPts val="0"/>
              </a:spcAft>
              <a:buClr>
                <a:schemeClr val="lt1"/>
              </a:buClr>
              <a:buSzPts val="1400"/>
              <a:buChar char="➔"/>
            </a:pPr>
            <a:r>
              <a:rPr lang="en"/>
              <a:t>Uses little amount of space</a:t>
            </a:r>
            <a:endParaRPr/>
          </a:p>
        </p:txBody>
      </p:sp>
      <p:sp>
        <p:nvSpPr>
          <p:cNvPr id="842" name="Google Shape;842;p84"/>
          <p:cNvSpPr/>
          <p:nvPr/>
        </p:nvSpPr>
        <p:spPr>
          <a:xfrm>
            <a:off x="5474500" y="284025"/>
            <a:ext cx="3106500" cy="44154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4"/>
          <p:cNvSpPr txBox="1"/>
          <p:nvPr>
            <p:ph type="title"/>
          </p:nvPr>
        </p:nvSpPr>
        <p:spPr>
          <a:xfrm>
            <a:off x="5807800" y="436650"/>
            <a:ext cx="24399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FUNCTIONAL REQUIREMENTS</a:t>
            </a:r>
            <a:endParaRPr/>
          </a:p>
        </p:txBody>
      </p:sp>
      <p:sp>
        <p:nvSpPr>
          <p:cNvPr id="844" name="Google Shape;844;p84"/>
          <p:cNvSpPr txBox="1"/>
          <p:nvPr>
            <p:ph idx="1" type="subTitle"/>
          </p:nvPr>
        </p:nvSpPr>
        <p:spPr>
          <a:xfrm>
            <a:off x="5474500" y="1047625"/>
            <a:ext cx="3106500" cy="3453300"/>
          </a:xfrm>
          <a:prstGeom prst="rect">
            <a:avLst/>
          </a:prstGeom>
        </p:spPr>
        <p:txBody>
          <a:bodyPr anchorCtr="0" anchor="t" bIns="91425" lIns="91425" spcFirstLastPara="1" rIns="91425" wrap="square" tIns="91425">
            <a:noAutofit/>
          </a:bodyPr>
          <a:lstStyle/>
          <a:p>
            <a:pPr indent="-76200" lvl="0" marL="91440" rtl="0" algn="l">
              <a:lnSpc>
                <a:spcPct val="90000"/>
              </a:lnSpc>
              <a:spcBef>
                <a:spcPts val="0"/>
              </a:spcBef>
              <a:spcAft>
                <a:spcPts val="0"/>
              </a:spcAft>
              <a:buClr>
                <a:schemeClr val="lt1"/>
              </a:buClr>
              <a:buSzPts val="1200"/>
              <a:buFont typeface="Calibri"/>
              <a:buChar char=" "/>
            </a:pPr>
            <a:r>
              <a:rPr b="1" lang="en" sz="1200">
                <a:latin typeface="Century Gothic"/>
                <a:ea typeface="Century Gothic"/>
                <a:cs typeface="Century Gothic"/>
                <a:sym typeface="Century Gothic"/>
              </a:rPr>
              <a:t>Self Cleaning </a:t>
            </a:r>
            <a:r>
              <a:rPr lang="en" sz="1200">
                <a:latin typeface="Century Gothic"/>
                <a:ea typeface="Century Gothic"/>
                <a:cs typeface="Century Gothic"/>
                <a:sym typeface="Century Gothic"/>
              </a:rPr>
              <a:t>– Allows user to clean the grill area without manual effort by simply switching one button.  The grill must be clean with no food residue when in the clean state.</a:t>
            </a:r>
            <a:endParaRPr sz="1200">
              <a:latin typeface="Century Gothic"/>
              <a:ea typeface="Century Gothic"/>
              <a:cs typeface="Century Gothic"/>
              <a:sym typeface="Century Gothic"/>
            </a:endParaRPr>
          </a:p>
          <a:p>
            <a:pPr indent="-76200" lvl="0" marL="91440" rtl="0" algn="l">
              <a:lnSpc>
                <a:spcPct val="90000"/>
              </a:lnSpc>
              <a:spcBef>
                <a:spcPts val="1400"/>
              </a:spcBef>
              <a:spcAft>
                <a:spcPts val="0"/>
              </a:spcAft>
              <a:buClr>
                <a:schemeClr val="lt1"/>
              </a:buClr>
              <a:buSzPts val="1200"/>
              <a:buFont typeface="Calibri"/>
              <a:buChar char=" "/>
            </a:pPr>
            <a:r>
              <a:rPr b="1" lang="en" sz="1200">
                <a:latin typeface="Century Gothic"/>
                <a:ea typeface="Century Gothic"/>
                <a:cs typeface="Century Gothic"/>
                <a:sym typeface="Century Gothic"/>
              </a:rPr>
              <a:t>Works Off Propane or Gas </a:t>
            </a:r>
            <a:r>
              <a:rPr lang="en" sz="1200">
                <a:latin typeface="Century Gothic"/>
                <a:ea typeface="Century Gothic"/>
                <a:cs typeface="Century Gothic"/>
                <a:sym typeface="Century Gothic"/>
              </a:rPr>
              <a:t>– The user will be able to fuel their grill with either portable propane tanks or with connection to a natural gas outlet. The ability to switch between the two sources can be accomplished without tools and will take less than three minutes.</a:t>
            </a:r>
            <a:endParaRPr sz="1200">
              <a:latin typeface="Century Gothic"/>
              <a:ea typeface="Century Gothic"/>
              <a:cs typeface="Century Gothic"/>
              <a:sym typeface="Century Gothic"/>
            </a:endParaRPr>
          </a:p>
          <a:p>
            <a:pPr indent="-76200" lvl="0" marL="91440" rtl="0" algn="l">
              <a:lnSpc>
                <a:spcPct val="90000"/>
              </a:lnSpc>
              <a:spcBef>
                <a:spcPts val="1400"/>
              </a:spcBef>
              <a:spcAft>
                <a:spcPts val="0"/>
              </a:spcAft>
              <a:buClr>
                <a:schemeClr val="lt1"/>
              </a:buClr>
              <a:buSzPts val="1200"/>
              <a:buFont typeface="Calibri"/>
              <a:buChar char=" "/>
            </a:pPr>
            <a:r>
              <a:rPr b="1" lang="en" sz="1200">
                <a:latin typeface="Century Gothic"/>
                <a:ea typeface="Century Gothic"/>
                <a:cs typeface="Century Gothic"/>
                <a:sym typeface="Century Gothic"/>
              </a:rPr>
              <a:t>Short Depth Design </a:t>
            </a:r>
            <a:r>
              <a:rPr lang="en" sz="1200">
                <a:latin typeface="Century Gothic"/>
                <a:ea typeface="Century Gothic"/>
                <a:cs typeface="Century Gothic"/>
                <a:sym typeface="Century Gothic"/>
              </a:rPr>
              <a:t>– A standard grill is 28 inches deep (from front to back). This grill will at least 20% more shallow than a standard grill.</a:t>
            </a:r>
            <a:endParaRPr sz="1200">
              <a:latin typeface="Century Gothic"/>
              <a:ea typeface="Century Gothic"/>
              <a:cs typeface="Century Gothic"/>
              <a:sym typeface="Century Gothic"/>
            </a:endParaRPr>
          </a:p>
          <a:p>
            <a:pPr indent="0" lvl="0" marL="0" rtl="0" algn="l">
              <a:lnSpc>
                <a:spcPct val="200000"/>
              </a:lnSpc>
              <a:spcBef>
                <a:spcPts val="0"/>
              </a:spcBef>
              <a:spcAft>
                <a:spcPts val="0"/>
              </a:spcAft>
              <a:buNone/>
            </a:pPr>
            <a:r>
              <a:t/>
            </a:r>
            <a:endParaRPr sz="1200"/>
          </a:p>
        </p:txBody>
      </p:sp>
      <p:sp>
        <p:nvSpPr>
          <p:cNvPr id="845" name="Google Shape;845;p84"/>
          <p:cNvSpPr/>
          <p:nvPr/>
        </p:nvSpPr>
        <p:spPr>
          <a:xfrm>
            <a:off x="4279213" y="2199525"/>
            <a:ext cx="780600" cy="584400"/>
          </a:xfrm>
          <a:prstGeom prst="rightArrow">
            <a:avLst>
              <a:gd fmla="val 50000" name="adj1"/>
              <a:gd fmla="val 50000" name="adj2"/>
            </a:avLst>
          </a:pr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0"/>
                                        </p:tgtEl>
                                        <p:attrNameLst>
                                          <p:attrName>style.visibility</p:attrName>
                                        </p:attrNameLst>
                                      </p:cBhvr>
                                      <p:to>
                                        <p:strVal val="visible"/>
                                      </p:to>
                                    </p:set>
                                    <p:anim calcmode="lin" valueType="num">
                                      <p:cBhvr additive="base">
                                        <p:cTn dur="1000"/>
                                        <p:tgtEl>
                                          <p:spTgt spid="84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pic>
        <p:nvPicPr>
          <p:cNvPr id="850" name="Google Shape;850;p85"/>
          <p:cNvPicPr preferRelativeResize="0"/>
          <p:nvPr/>
        </p:nvPicPr>
        <p:blipFill rotWithShape="1">
          <a:blip r:embed="rId4">
            <a:alphaModFix/>
          </a:blip>
          <a:srcRect b="0" l="0" r="0" t="0"/>
          <a:stretch/>
        </p:blipFill>
        <p:spPr>
          <a:xfrm>
            <a:off x="1962000" y="614250"/>
            <a:ext cx="5220000" cy="39150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6"/>
          <p:cNvSpPr/>
          <p:nvPr/>
        </p:nvSpPr>
        <p:spPr>
          <a:xfrm>
            <a:off x="792600" y="1499450"/>
            <a:ext cx="7558800" cy="30216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6"/>
          <p:cNvSpPr txBox="1"/>
          <p:nvPr>
            <p:ph type="title"/>
          </p:nvPr>
        </p:nvSpPr>
        <p:spPr>
          <a:xfrm>
            <a:off x="640349" y="692350"/>
            <a:ext cx="786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TESTING FOR NEW PRODUCT DEV.</a:t>
            </a:r>
            <a:endParaRPr/>
          </a:p>
        </p:txBody>
      </p:sp>
      <p:graphicFrame>
        <p:nvGraphicFramePr>
          <p:cNvPr id="857" name="Google Shape;857;p86"/>
          <p:cNvGraphicFramePr/>
          <p:nvPr/>
        </p:nvGraphicFramePr>
        <p:xfrm>
          <a:off x="1142100" y="1841188"/>
          <a:ext cx="3000000" cy="3000000"/>
        </p:xfrm>
        <a:graphic>
          <a:graphicData uri="http://schemas.openxmlformats.org/drawingml/2006/table">
            <a:tbl>
              <a:tblPr>
                <a:noFill/>
                <a:tableStyleId>{1BD54889-A1F5-4A2F-95CE-3532877EE8F8}</a:tableStyleId>
              </a:tblPr>
              <a:tblGrid>
                <a:gridCol w="1714950"/>
                <a:gridCol w="1714950"/>
                <a:gridCol w="1714950"/>
                <a:gridCol w="1714950"/>
              </a:tblGrid>
              <a:tr h="576725">
                <a:tc>
                  <a:txBody>
                    <a:bodyPr/>
                    <a:lstStyle/>
                    <a:p>
                      <a:pPr indent="0" lvl="0" marL="0" rtl="0" algn="ctr">
                        <a:spcBef>
                          <a:spcPts val="0"/>
                        </a:spcBef>
                        <a:spcAft>
                          <a:spcPts val="0"/>
                        </a:spcAft>
                        <a:buClr>
                          <a:schemeClr val="dk1"/>
                        </a:buClr>
                        <a:buSzPts val="1100"/>
                        <a:buFont typeface="Arial"/>
                        <a:buNone/>
                      </a:pPr>
                      <a:r>
                        <a:t/>
                      </a:r>
                      <a:endParaRPr sz="2600">
                        <a:solidFill>
                          <a:schemeClr val="dk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 sz="1900">
                          <a:solidFill>
                            <a:schemeClr val="dk1"/>
                          </a:solidFill>
                          <a:latin typeface="Rubik"/>
                          <a:ea typeface="Rubik"/>
                          <a:cs typeface="Rubik"/>
                          <a:sym typeface="Rubik"/>
                        </a:rPr>
                        <a:t>PROTOTYPE</a:t>
                      </a:r>
                      <a:endParaRPr sz="1900">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lt1"/>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 sz="1900">
                          <a:solidFill>
                            <a:schemeClr val="dk1"/>
                          </a:solidFill>
                          <a:latin typeface="Rubik"/>
                          <a:ea typeface="Rubik"/>
                          <a:cs typeface="Rubik"/>
                          <a:sym typeface="Rubik"/>
                        </a:rPr>
                        <a:t>PRODUCT USE</a:t>
                      </a:r>
                      <a:endParaRPr sz="1900">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lt1"/>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 sz="1900">
                          <a:solidFill>
                            <a:schemeClr val="dk1"/>
                          </a:solidFill>
                          <a:latin typeface="Rubik"/>
                          <a:ea typeface="Rubik"/>
                          <a:cs typeface="Rubik"/>
                          <a:sym typeface="Rubik"/>
                        </a:rPr>
                        <a:t>MARKET TESTING</a:t>
                      </a:r>
                      <a:endParaRPr sz="1900">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2700">
                      <a:solidFill>
                        <a:srgbClr val="FFFFFF"/>
                      </a:solidFill>
                      <a:prstDash val="solid"/>
                      <a:round/>
                      <a:headEnd len="sm" w="sm" type="none"/>
                      <a:tailEnd len="sm" w="sm" type="none"/>
                    </a:lnB>
                    <a:solidFill>
                      <a:schemeClr val="lt1"/>
                    </a:solidFill>
                  </a:tcPr>
                </a:tc>
              </a:tr>
              <a:tr h="637500">
                <a:tc>
                  <a:txBody>
                    <a:bodyPr/>
                    <a:lstStyle/>
                    <a:p>
                      <a:pPr indent="0" lvl="0" marL="0" rtl="0" algn="ctr">
                        <a:spcBef>
                          <a:spcPts val="0"/>
                        </a:spcBef>
                        <a:spcAft>
                          <a:spcPts val="0"/>
                        </a:spcAft>
                        <a:buClr>
                          <a:schemeClr val="dk1"/>
                        </a:buClr>
                        <a:buSzPts val="1100"/>
                        <a:buFont typeface="Arial"/>
                        <a:buNone/>
                      </a:pPr>
                      <a:r>
                        <a:rPr b="1" lang="en" sz="1600">
                          <a:solidFill>
                            <a:schemeClr val="lt1"/>
                          </a:solidFill>
                          <a:latin typeface="Rubik"/>
                          <a:ea typeface="Rubik"/>
                          <a:cs typeface="Rubik"/>
                          <a:sym typeface="Rubik"/>
                        </a:rPr>
                        <a:t>PRODUCT STATUS</a:t>
                      </a:r>
                      <a:r>
                        <a:rPr lang="en">
                          <a:solidFill>
                            <a:schemeClr val="lt1"/>
                          </a:solidFill>
                          <a:latin typeface="Montserrat"/>
                          <a:ea typeface="Montserrat"/>
                          <a:cs typeface="Montserrat"/>
                          <a:sym typeface="Montserrat"/>
                        </a:rPr>
                        <a:t> </a:t>
                      </a:r>
                      <a:endParaRPr>
                        <a:solidFill>
                          <a:schemeClr val="dk1"/>
                        </a:solidFill>
                      </a:endParaRPr>
                    </a:p>
                  </a:txBody>
                  <a:tcPr marT="91425" marB="91425" marR="91425" marL="91425" anchor="ctr">
                    <a:lnL cap="flat" cmpd="sng" w="9525">
                      <a:solidFill>
                        <a:schemeClr val="lt1"/>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
                          <a:solidFill>
                            <a:schemeClr val="lt1"/>
                          </a:solidFill>
                        </a:rPr>
                        <a:t>Unfinished</a:t>
                      </a:r>
                      <a:endParaRPr>
                        <a:solidFill>
                          <a:schemeClr val="lt1"/>
                        </a:solidFill>
                      </a:endParaRPr>
                    </a:p>
                  </a:txBody>
                  <a:tcPr marT="45700" marB="457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spcBef>
                          <a:spcPts val="0"/>
                        </a:spcBef>
                        <a:spcAft>
                          <a:spcPts val="0"/>
                        </a:spcAft>
                        <a:buNone/>
                      </a:pPr>
                      <a:r>
                        <a:rPr lang="en">
                          <a:solidFill>
                            <a:schemeClr val="lt1"/>
                          </a:solidFill>
                        </a:rPr>
                        <a:t>Almost Done</a:t>
                      </a:r>
                      <a:endParaRPr>
                        <a:solidFill>
                          <a:schemeClr val="lt1"/>
                        </a:solidFill>
                      </a:endParaRPr>
                    </a:p>
                  </a:txBody>
                  <a:tcPr marT="45700" marB="457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spcBef>
                          <a:spcPts val="0"/>
                        </a:spcBef>
                        <a:spcAft>
                          <a:spcPts val="0"/>
                        </a:spcAft>
                        <a:buNone/>
                      </a:pPr>
                      <a:r>
                        <a:rPr lang="en">
                          <a:solidFill>
                            <a:schemeClr val="lt1"/>
                          </a:solidFill>
                        </a:rPr>
                        <a:t>Finished product</a:t>
                      </a:r>
                      <a:endParaRPr>
                        <a:solidFill>
                          <a:schemeClr val="lt1"/>
                        </a:solidFill>
                      </a:endParaRPr>
                    </a:p>
                  </a:txBody>
                  <a:tcPr marT="45700" marB="457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85750">
                <a:tc>
                  <a:txBody>
                    <a:bodyPr/>
                    <a:lstStyle/>
                    <a:p>
                      <a:pPr indent="0" lvl="0" marL="0" rtl="0" algn="ctr">
                        <a:spcBef>
                          <a:spcPts val="0"/>
                        </a:spcBef>
                        <a:spcAft>
                          <a:spcPts val="0"/>
                        </a:spcAft>
                        <a:buClr>
                          <a:schemeClr val="dk1"/>
                        </a:buClr>
                        <a:buSzPts val="1100"/>
                        <a:buFont typeface="Arial"/>
                        <a:buNone/>
                      </a:pPr>
                      <a:r>
                        <a:rPr b="1" lang="en" sz="1600">
                          <a:solidFill>
                            <a:schemeClr val="lt1"/>
                          </a:solidFill>
                          <a:latin typeface="Rubik"/>
                          <a:ea typeface="Rubik"/>
                          <a:cs typeface="Rubik"/>
                          <a:sym typeface="Rubik"/>
                        </a:rPr>
                        <a:t>GOALS</a:t>
                      </a:r>
                      <a:endParaRPr>
                        <a:solidFill>
                          <a:schemeClr val="dk1"/>
                        </a:solidFill>
                      </a:endParaRPr>
                    </a:p>
                  </a:txBody>
                  <a:tcPr marT="91425" marB="91425" marR="91425" marL="91425" anchor="ctr">
                    <a:lnL cap="flat" cmpd="sng" w="9525">
                      <a:solidFill>
                        <a:schemeClr val="lt1"/>
                      </a:solidFill>
                      <a:prstDash val="solid"/>
                      <a:round/>
                      <a:headEnd len="sm" w="sm" type="none"/>
                      <a:tailEnd len="sm" w="sm" type="none"/>
                    </a:lnL>
                    <a:lnR cap="flat" cmpd="sng" w="12700">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88900" lvl="0" marL="0" marR="0" rtl="0" algn="l">
                        <a:spcBef>
                          <a:spcPts val="0"/>
                        </a:spcBef>
                        <a:spcAft>
                          <a:spcPts val="0"/>
                        </a:spcAft>
                        <a:buClr>
                          <a:schemeClr val="lt1"/>
                        </a:buClr>
                        <a:buSzPts val="1400"/>
                        <a:buFont typeface="Century Gothic"/>
                        <a:buChar char="-"/>
                      </a:pPr>
                      <a:r>
                        <a:rPr lang="en">
                          <a:solidFill>
                            <a:schemeClr val="lt1"/>
                          </a:solidFill>
                        </a:rPr>
                        <a:t> Refine</a:t>
                      </a:r>
                      <a:endParaRPr>
                        <a:solidFill>
                          <a:schemeClr val="lt1"/>
                        </a:solidFill>
                      </a:endParaRPr>
                    </a:p>
                    <a:p>
                      <a:pPr indent="-88900" lvl="0" marL="0" marR="0" rtl="0" algn="l">
                        <a:spcBef>
                          <a:spcPts val="0"/>
                        </a:spcBef>
                        <a:spcAft>
                          <a:spcPts val="0"/>
                        </a:spcAft>
                        <a:buClr>
                          <a:schemeClr val="lt1"/>
                        </a:buClr>
                        <a:buSzPts val="1400"/>
                        <a:buFont typeface="Century Gothic"/>
                        <a:buChar char="-"/>
                      </a:pPr>
                      <a:r>
                        <a:rPr lang="en">
                          <a:solidFill>
                            <a:schemeClr val="lt1"/>
                          </a:solidFill>
                        </a:rPr>
                        <a:t> Go/No-go checkpoint</a:t>
                      </a:r>
                      <a:endParaRPr>
                        <a:solidFill>
                          <a:schemeClr val="lt1"/>
                        </a:solidFill>
                      </a:endParaRPr>
                    </a:p>
                    <a:p>
                      <a:pPr indent="-88900" lvl="0" marL="0" marR="0" rtl="0" algn="l">
                        <a:spcBef>
                          <a:spcPts val="0"/>
                        </a:spcBef>
                        <a:spcAft>
                          <a:spcPts val="0"/>
                        </a:spcAft>
                        <a:buClr>
                          <a:schemeClr val="lt1"/>
                        </a:buClr>
                        <a:buSzPts val="1400"/>
                        <a:buFont typeface="Century Gothic"/>
                        <a:buChar char="-"/>
                      </a:pPr>
                      <a:r>
                        <a:rPr lang="en">
                          <a:solidFill>
                            <a:schemeClr val="lt1"/>
                          </a:solidFill>
                        </a:rPr>
                        <a:t> Refine packaging</a:t>
                      </a:r>
                      <a:endParaRPr>
                        <a:solidFill>
                          <a:schemeClr val="lt1"/>
                        </a:solidFill>
                      </a:endParaRPr>
                    </a:p>
                  </a:txBody>
                  <a:tcPr marT="45700" marB="457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88900" lvl="0" marL="0" marR="0" rtl="0" algn="l">
                        <a:spcBef>
                          <a:spcPts val="0"/>
                        </a:spcBef>
                        <a:spcAft>
                          <a:spcPts val="0"/>
                        </a:spcAft>
                        <a:buClr>
                          <a:schemeClr val="lt1"/>
                        </a:buClr>
                        <a:buSzPts val="1400"/>
                        <a:buFont typeface="Century Gothic"/>
                        <a:buChar char="-"/>
                      </a:pPr>
                      <a:r>
                        <a:rPr lang="en">
                          <a:solidFill>
                            <a:schemeClr val="lt1"/>
                          </a:solidFill>
                        </a:rPr>
                        <a:t> Final changes</a:t>
                      </a:r>
                      <a:endParaRPr>
                        <a:solidFill>
                          <a:schemeClr val="lt1"/>
                        </a:solidFill>
                      </a:endParaRPr>
                    </a:p>
                    <a:p>
                      <a:pPr indent="-88900" lvl="0" marL="0" marR="0" rtl="0" algn="l">
                        <a:spcBef>
                          <a:spcPts val="0"/>
                        </a:spcBef>
                        <a:spcAft>
                          <a:spcPts val="0"/>
                        </a:spcAft>
                        <a:buClr>
                          <a:schemeClr val="lt1"/>
                        </a:buClr>
                        <a:buSzPts val="1400"/>
                        <a:buFont typeface="Century Gothic"/>
                        <a:buChar char="-"/>
                      </a:pPr>
                      <a:r>
                        <a:rPr lang="en">
                          <a:solidFill>
                            <a:schemeClr val="lt1"/>
                          </a:solidFill>
                        </a:rPr>
                        <a:t>Go/No-go</a:t>
                      </a:r>
                      <a:endParaRPr>
                        <a:solidFill>
                          <a:schemeClr val="lt1"/>
                        </a:solidFill>
                      </a:endParaRPr>
                    </a:p>
                    <a:p>
                      <a:pPr indent="-88900" lvl="0" marL="0" marR="0" rtl="0" algn="l">
                        <a:spcBef>
                          <a:spcPts val="0"/>
                        </a:spcBef>
                        <a:spcAft>
                          <a:spcPts val="0"/>
                        </a:spcAft>
                        <a:buClr>
                          <a:schemeClr val="lt1"/>
                        </a:buClr>
                        <a:buSzPts val="1400"/>
                        <a:buFont typeface="Century Gothic"/>
                        <a:buChar char="-"/>
                      </a:pPr>
                      <a:r>
                        <a:rPr lang="en">
                          <a:solidFill>
                            <a:schemeClr val="lt1"/>
                          </a:solidFill>
                        </a:rPr>
                        <a:t> P</a:t>
                      </a:r>
                      <a:r>
                        <a:rPr lang="en">
                          <a:solidFill>
                            <a:schemeClr val="lt1"/>
                          </a:solidFill>
                        </a:rPr>
                        <a:t>ricing</a:t>
                      </a:r>
                      <a:r>
                        <a:rPr lang="en">
                          <a:solidFill>
                            <a:schemeClr val="lt1"/>
                          </a:solidFill>
                        </a:rPr>
                        <a:t> p</a:t>
                      </a:r>
                      <a:r>
                        <a:rPr lang="en">
                          <a:solidFill>
                            <a:schemeClr val="lt1"/>
                          </a:solidFill>
                        </a:rPr>
                        <a:t>ositioning</a:t>
                      </a:r>
                      <a:endParaRPr>
                        <a:solidFill>
                          <a:schemeClr val="lt1"/>
                        </a:solidFill>
                      </a:endParaRPr>
                    </a:p>
                  </a:txBody>
                  <a:tcPr marT="45700" marB="457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88900" lvl="0" marL="0" marR="0" rtl="0" algn="l">
                        <a:spcBef>
                          <a:spcPts val="0"/>
                        </a:spcBef>
                        <a:spcAft>
                          <a:spcPts val="0"/>
                        </a:spcAft>
                        <a:buClr>
                          <a:schemeClr val="lt1"/>
                        </a:buClr>
                        <a:buSzPts val="1400"/>
                        <a:buFont typeface="Century Gothic"/>
                        <a:buChar char="-"/>
                      </a:pPr>
                      <a:r>
                        <a:rPr lang="en">
                          <a:solidFill>
                            <a:schemeClr val="lt1"/>
                          </a:solidFill>
                        </a:rPr>
                        <a:t>D</a:t>
                      </a:r>
                      <a:r>
                        <a:rPr lang="en">
                          <a:solidFill>
                            <a:schemeClr val="lt1"/>
                          </a:solidFill>
                        </a:rPr>
                        <a:t>istribution</a:t>
                      </a:r>
                      <a:endParaRPr>
                        <a:solidFill>
                          <a:schemeClr val="lt1"/>
                        </a:solidFill>
                      </a:endParaRPr>
                    </a:p>
                    <a:p>
                      <a:pPr indent="-88900" lvl="0" marL="0" marR="0" rtl="0" algn="l">
                        <a:spcBef>
                          <a:spcPts val="0"/>
                        </a:spcBef>
                        <a:spcAft>
                          <a:spcPts val="0"/>
                        </a:spcAft>
                        <a:buClr>
                          <a:schemeClr val="lt1"/>
                        </a:buClr>
                        <a:buSzPts val="1400"/>
                        <a:buFont typeface="Century Gothic"/>
                        <a:buChar char="-"/>
                      </a:pPr>
                      <a:r>
                        <a:rPr lang="en">
                          <a:solidFill>
                            <a:schemeClr val="lt1"/>
                          </a:solidFill>
                        </a:rPr>
                        <a:t>P</a:t>
                      </a:r>
                      <a:r>
                        <a:rPr lang="en">
                          <a:solidFill>
                            <a:schemeClr val="lt1"/>
                          </a:solidFill>
                        </a:rPr>
                        <a:t>ricing</a:t>
                      </a:r>
                      <a:endParaRPr>
                        <a:solidFill>
                          <a:schemeClr val="lt1"/>
                        </a:solidFill>
                      </a:endParaRPr>
                    </a:p>
                    <a:p>
                      <a:pPr indent="-88900" lvl="0" marL="0" marR="0" rtl="0" algn="l">
                        <a:spcBef>
                          <a:spcPts val="0"/>
                        </a:spcBef>
                        <a:spcAft>
                          <a:spcPts val="0"/>
                        </a:spcAft>
                        <a:buClr>
                          <a:schemeClr val="lt1"/>
                        </a:buClr>
                        <a:buSzPts val="1400"/>
                        <a:buFont typeface="Century Gothic"/>
                        <a:buChar char="-"/>
                      </a:pPr>
                      <a:r>
                        <a:rPr lang="en">
                          <a:solidFill>
                            <a:schemeClr val="lt1"/>
                          </a:solidFill>
                        </a:rPr>
                        <a:t>P</a:t>
                      </a:r>
                      <a:r>
                        <a:rPr lang="en">
                          <a:solidFill>
                            <a:schemeClr val="lt1"/>
                          </a:solidFill>
                        </a:rPr>
                        <a:t>ackaging</a:t>
                      </a:r>
                      <a:endParaRPr>
                        <a:solidFill>
                          <a:schemeClr val="lt1"/>
                        </a:solidFill>
                      </a:endParaRPr>
                    </a:p>
                    <a:p>
                      <a:pPr indent="-88900" lvl="0" marL="0" marR="0" rtl="0" algn="l">
                        <a:spcBef>
                          <a:spcPts val="0"/>
                        </a:spcBef>
                        <a:spcAft>
                          <a:spcPts val="0"/>
                        </a:spcAft>
                        <a:buClr>
                          <a:schemeClr val="lt1"/>
                        </a:buClr>
                        <a:buSzPts val="1400"/>
                        <a:buFont typeface="Century Gothic"/>
                        <a:buChar char="-"/>
                      </a:pPr>
                      <a:r>
                        <a:rPr lang="en">
                          <a:solidFill>
                            <a:schemeClr val="lt1"/>
                          </a:solidFill>
                        </a:rPr>
                        <a:t>Finalize forecasts</a:t>
                      </a:r>
                      <a:endParaRPr>
                        <a:solidFill>
                          <a:schemeClr val="lt1"/>
                        </a:solidFill>
                      </a:endParaRPr>
                    </a:p>
                  </a:txBody>
                  <a:tcPr marT="45700" marB="457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56"/>
                                        </p:tgtEl>
                                        <p:attrNameLst>
                                          <p:attrName>style.visibility</p:attrName>
                                        </p:attrNameLst>
                                      </p:cBhvr>
                                      <p:to>
                                        <p:strVal val="visible"/>
                                      </p:to>
                                    </p:set>
                                    <p:anim calcmode="lin" valueType="num">
                                      <p:cBhvr additive="base">
                                        <p:cTn dur="1000"/>
                                        <p:tgtEl>
                                          <p:spTgt spid="8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55"/>
                                        </p:tgtEl>
                                        <p:attrNameLst>
                                          <p:attrName>style.visibility</p:attrName>
                                        </p:attrNameLst>
                                      </p:cBhvr>
                                      <p:to>
                                        <p:strVal val="visible"/>
                                      </p:to>
                                    </p:set>
                                    <p:anim calcmode="lin" valueType="num">
                                      <p:cBhvr additive="base">
                                        <p:cTn dur="1000"/>
                                        <p:tgtEl>
                                          <p:spTgt spid="85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1" name="Shape 861"/>
        <p:cNvGrpSpPr/>
        <p:nvPr/>
      </p:nvGrpSpPr>
      <p:grpSpPr>
        <a:xfrm>
          <a:off x="0" y="0"/>
          <a:ext cx="0" cy="0"/>
          <a:chOff x="0" y="0"/>
          <a:chExt cx="0" cy="0"/>
        </a:xfrm>
      </p:grpSpPr>
      <p:sp>
        <p:nvSpPr>
          <p:cNvPr id="862" name="Google Shape;862;p87"/>
          <p:cNvSpPr/>
          <p:nvPr/>
        </p:nvSpPr>
        <p:spPr>
          <a:xfrm>
            <a:off x="-46550" y="-54300"/>
            <a:ext cx="1392600" cy="5284200"/>
          </a:xfrm>
          <a:prstGeom prst="rect">
            <a:avLst/>
          </a:prstGeom>
          <a:solidFill>
            <a:schemeClr val="dk1"/>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7"/>
          <p:cNvSpPr txBox="1"/>
          <p:nvPr>
            <p:ph type="title"/>
          </p:nvPr>
        </p:nvSpPr>
        <p:spPr>
          <a:xfrm rot="-5400000">
            <a:off x="-972925" y="2297650"/>
            <a:ext cx="405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5: Deployment</a:t>
            </a:r>
            <a:endParaRPr/>
          </a:p>
        </p:txBody>
      </p:sp>
      <p:sp>
        <p:nvSpPr>
          <p:cNvPr id="864" name="Google Shape;864;p87"/>
          <p:cNvSpPr txBox="1"/>
          <p:nvPr>
            <p:ph idx="2" type="title"/>
          </p:nvPr>
        </p:nvSpPr>
        <p:spPr>
          <a:xfrm>
            <a:off x="1860675" y="1345856"/>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D966"/>
                </a:solidFill>
              </a:rPr>
              <a:t>4 Ps</a:t>
            </a:r>
            <a:endParaRPr>
              <a:solidFill>
                <a:srgbClr val="FFD966"/>
              </a:solidFill>
            </a:endParaRPr>
          </a:p>
        </p:txBody>
      </p:sp>
      <p:sp>
        <p:nvSpPr>
          <p:cNvPr id="865" name="Google Shape;865;p87"/>
          <p:cNvSpPr txBox="1"/>
          <p:nvPr>
            <p:ph idx="1" type="subTitle"/>
          </p:nvPr>
        </p:nvSpPr>
        <p:spPr>
          <a:xfrm>
            <a:off x="1860675" y="1688840"/>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Product</a:t>
            </a:r>
            <a:endParaRPr/>
          </a:p>
          <a:p>
            <a:pPr indent="0" lvl="0" marL="0" rtl="0" algn="l">
              <a:spcBef>
                <a:spcPts val="0"/>
              </a:spcBef>
              <a:spcAft>
                <a:spcPts val="0"/>
              </a:spcAft>
              <a:buClr>
                <a:schemeClr val="dk1"/>
              </a:buClr>
              <a:buSzPts val="1100"/>
              <a:buFont typeface="Arial"/>
              <a:buNone/>
            </a:pPr>
            <a:r>
              <a:rPr lang="en"/>
              <a:t>Price</a:t>
            </a:r>
            <a:endParaRPr/>
          </a:p>
          <a:p>
            <a:pPr indent="0" lvl="0" marL="0" rtl="0" algn="l">
              <a:spcBef>
                <a:spcPts val="0"/>
              </a:spcBef>
              <a:spcAft>
                <a:spcPts val="0"/>
              </a:spcAft>
              <a:buClr>
                <a:schemeClr val="dk1"/>
              </a:buClr>
              <a:buSzPts val="1100"/>
              <a:buFont typeface="Arial"/>
              <a:buNone/>
            </a:pPr>
            <a:r>
              <a:rPr lang="en"/>
              <a:t>Placement</a:t>
            </a:r>
            <a:br>
              <a:rPr lang="en"/>
            </a:br>
            <a:r>
              <a:rPr lang="en"/>
              <a:t>Promotion</a:t>
            </a:r>
            <a:endParaRPr/>
          </a:p>
          <a:p>
            <a:pPr indent="0" lvl="0" marL="0" rtl="0" algn="l">
              <a:spcBef>
                <a:spcPts val="0"/>
              </a:spcBef>
              <a:spcAft>
                <a:spcPts val="0"/>
              </a:spcAft>
              <a:buNone/>
            </a:pPr>
            <a:r>
              <a:t/>
            </a:r>
            <a:endParaRPr/>
          </a:p>
        </p:txBody>
      </p:sp>
      <p:sp>
        <p:nvSpPr>
          <p:cNvPr id="866" name="Google Shape;866;p87"/>
          <p:cNvSpPr txBox="1"/>
          <p:nvPr>
            <p:ph idx="5" type="title"/>
          </p:nvPr>
        </p:nvSpPr>
        <p:spPr>
          <a:xfrm>
            <a:off x="3977775" y="1425231"/>
            <a:ext cx="18954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D966"/>
                </a:solidFill>
              </a:rPr>
              <a:t>CYCLES</a:t>
            </a:r>
            <a:endParaRPr>
              <a:solidFill>
                <a:srgbClr val="FFD966"/>
              </a:solidFill>
            </a:endParaRPr>
          </a:p>
        </p:txBody>
      </p:sp>
      <p:sp>
        <p:nvSpPr>
          <p:cNvPr id="867" name="Google Shape;867;p87"/>
          <p:cNvSpPr txBox="1"/>
          <p:nvPr>
            <p:ph idx="6" type="subTitle"/>
          </p:nvPr>
        </p:nvSpPr>
        <p:spPr>
          <a:xfrm>
            <a:off x="3977775" y="1768275"/>
            <a:ext cx="22281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Prod. adoption</a:t>
            </a:r>
            <a:endParaRPr/>
          </a:p>
          <a:p>
            <a:pPr indent="0" lvl="0" marL="0" rtl="0" algn="l">
              <a:spcBef>
                <a:spcPts val="0"/>
              </a:spcBef>
              <a:spcAft>
                <a:spcPts val="0"/>
              </a:spcAft>
              <a:buClr>
                <a:schemeClr val="dk1"/>
              </a:buClr>
              <a:buSzPts val="1100"/>
              <a:buFont typeface="Arial"/>
              <a:buNone/>
            </a:pPr>
            <a:r>
              <a:rPr lang="en"/>
              <a:t>Newness to market</a:t>
            </a:r>
            <a:endParaRPr/>
          </a:p>
          <a:p>
            <a:pPr indent="0" lvl="0" marL="0" rtl="0" algn="l">
              <a:spcBef>
                <a:spcPts val="0"/>
              </a:spcBef>
              <a:spcAft>
                <a:spcPts val="0"/>
              </a:spcAft>
              <a:buClr>
                <a:schemeClr val="dk1"/>
              </a:buClr>
              <a:buSzPts val="1100"/>
              <a:buFont typeface="Arial"/>
              <a:buNone/>
            </a:pPr>
            <a:r>
              <a:rPr lang="en"/>
              <a:t>Newness to customer</a:t>
            </a:r>
            <a:endParaRPr/>
          </a:p>
        </p:txBody>
      </p:sp>
      <p:sp>
        <p:nvSpPr>
          <p:cNvPr id="868" name="Google Shape;868;p87"/>
          <p:cNvSpPr txBox="1"/>
          <p:nvPr>
            <p:ph idx="7" type="title"/>
          </p:nvPr>
        </p:nvSpPr>
        <p:spPr>
          <a:xfrm>
            <a:off x="6205875" y="1425225"/>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D966"/>
                </a:solidFill>
              </a:rPr>
              <a:t>INNOVATION TYPE</a:t>
            </a:r>
            <a:endParaRPr>
              <a:solidFill>
                <a:srgbClr val="FFD966"/>
              </a:solidFill>
            </a:endParaRPr>
          </a:p>
        </p:txBody>
      </p:sp>
      <p:sp>
        <p:nvSpPr>
          <p:cNvPr id="869" name="Google Shape;869;p87"/>
          <p:cNvSpPr txBox="1"/>
          <p:nvPr>
            <p:ph idx="8" type="subTitle"/>
          </p:nvPr>
        </p:nvSpPr>
        <p:spPr>
          <a:xfrm>
            <a:off x="6205875" y="1764238"/>
            <a:ext cx="22281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Continuous</a:t>
            </a:r>
            <a:endParaRPr/>
          </a:p>
          <a:p>
            <a:pPr indent="0" lvl="0" marL="0" rtl="0" algn="l">
              <a:spcBef>
                <a:spcPts val="0"/>
              </a:spcBef>
              <a:spcAft>
                <a:spcPts val="0"/>
              </a:spcAft>
              <a:buClr>
                <a:schemeClr val="dk1"/>
              </a:buClr>
              <a:buSzPts val="1100"/>
              <a:buFont typeface="Arial"/>
              <a:buNone/>
            </a:pPr>
            <a:r>
              <a:rPr lang="en"/>
              <a:t>Dynamically continuous</a:t>
            </a:r>
            <a:endParaRPr/>
          </a:p>
          <a:p>
            <a:pPr indent="0" lvl="0" marL="0" rtl="0" algn="l">
              <a:spcBef>
                <a:spcPts val="0"/>
              </a:spcBef>
              <a:spcAft>
                <a:spcPts val="0"/>
              </a:spcAft>
              <a:buClr>
                <a:schemeClr val="dk1"/>
              </a:buClr>
              <a:buSzPts val="1100"/>
              <a:buFont typeface="Arial"/>
              <a:buNone/>
            </a:pPr>
            <a:r>
              <a:rPr lang="en"/>
              <a:t>discontinuous</a:t>
            </a:r>
            <a:endParaRPr/>
          </a:p>
        </p:txBody>
      </p:sp>
      <p:sp>
        <p:nvSpPr>
          <p:cNvPr id="870" name="Google Shape;870;p87"/>
          <p:cNvSpPr txBox="1"/>
          <p:nvPr>
            <p:ph idx="9" type="title"/>
          </p:nvPr>
        </p:nvSpPr>
        <p:spPr>
          <a:xfrm>
            <a:off x="5091825" y="3220948"/>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D966"/>
                </a:solidFill>
              </a:rPr>
              <a:t>UTILITY</a:t>
            </a:r>
            <a:endParaRPr>
              <a:solidFill>
                <a:srgbClr val="FFD966"/>
              </a:solidFill>
            </a:endParaRPr>
          </a:p>
        </p:txBody>
      </p:sp>
      <p:sp>
        <p:nvSpPr>
          <p:cNvPr id="871" name="Google Shape;871;p87"/>
          <p:cNvSpPr txBox="1"/>
          <p:nvPr>
            <p:ph idx="13" type="subTitle"/>
          </p:nvPr>
        </p:nvSpPr>
        <p:spPr>
          <a:xfrm>
            <a:off x="5091825" y="3556179"/>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are we conveying</a:t>
            </a:r>
            <a:endParaRPr/>
          </a:p>
        </p:txBody>
      </p:sp>
      <p:sp>
        <p:nvSpPr>
          <p:cNvPr id="872" name="Google Shape;872;p87"/>
          <p:cNvSpPr txBox="1"/>
          <p:nvPr>
            <p:ph idx="16" type="title"/>
          </p:nvPr>
        </p:nvSpPr>
        <p:spPr>
          <a:xfrm>
            <a:off x="1860675" y="982723"/>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73" name="Google Shape;873;p87"/>
          <p:cNvSpPr txBox="1"/>
          <p:nvPr>
            <p:ph idx="17" type="title"/>
          </p:nvPr>
        </p:nvSpPr>
        <p:spPr>
          <a:xfrm>
            <a:off x="3977775" y="982723"/>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74" name="Google Shape;874;p87"/>
          <p:cNvSpPr txBox="1"/>
          <p:nvPr>
            <p:ph idx="18" type="title"/>
          </p:nvPr>
        </p:nvSpPr>
        <p:spPr>
          <a:xfrm>
            <a:off x="6094875" y="982723"/>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75" name="Google Shape;875;p87"/>
          <p:cNvSpPr txBox="1"/>
          <p:nvPr>
            <p:ph idx="19" type="title"/>
          </p:nvPr>
        </p:nvSpPr>
        <p:spPr>
          <a:xfrm>
            <a:off x="2974725" y="2862576"/>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76" name="Google Shape;876;p87"/>
          <p:cNvSpPr txBox="1"/>
          <p:nvPr>
            <p:ph idx="20" type="title"/>
          </p:nvPr>
        </p:nvSpPr>
        <p:spPr>
          <a:xfrm>
            <a:off x="5091825" y="2862576"/>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877" name="Google Shape;877;p87"/>
          <p:cNvSpPr txBox="1"/>
          <p:nvPr>
            <p:ph idx="3" type="title"/>
          </p:nvPr>
        </p:nvSpPr>
        <p:spPr>
          <a:xfrm>
            <a:off x="3028075" y="3230381"/>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D966"/>
                </a:solidFill>
              </a:rPr>
              <a:t>DISTRIBUTION</a:t>
            </a:r>
            <a:endParaRPr>
              <a:solidFill>
                <a:srgbClr val="FFD966"/>
              </a:solidFill>
            </a:endParaRPr>
          </a:p>
        </p:txBody>
      </p:sp>
      <p:sp>
        <p:nvSpPr>
          <p:cNvPr id="878" name="Google Shape;878;p87"/>
          <p:cNvSpPr txBox="1"/>
          <p:nvPr>
            <p:ph idx="4" type="subTitle"/>
          </p:nvPr>
        </p:nvSpPr>
        <p:spPr>
          <a:xfrm>
            <a:off x="3028075" y="3573440"/>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Distribution intensity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3"/>
                                        </p:tgtEl>
                                        <p:attrNameLst>
                                          <p:attrName>style.visibility</p:attrName>
                                        </p:attrNameLst>
                                      </p:cBhvr>
                                      <p:to>
                                        <p:strVal val="visible"/>
                                      </p:to>
                                    </p:set>
                                    <p:anim calcmode="lin" valueType="num">
                                      <p:cBhvr additive="base">
                                        <p:cTn dur="1000"/>
                                        <p:tgtEl>
                                          <p:spTgt spid="8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4"/>
                                        </p:tgtEl>
                                        <p:attrNameLst>
                                          <p:attrName>style.visibility</p:attrName>
                                        </p:attrNameLst>
                                      </p:cBhvr>
                                      <p:to>
                                        <p:strVal val="visible"/>
                                      </p:to>
                                    </p:set>
                                    <p:anim calcmode="lin" valueType="num">
                                      <p:cBhvr additive="base">
                                        <p:cTn dur="1000"/>
                                        <p:tgtEl>
                                          <p:spTgt spid="86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6"/>
                                        </p:tgtEl>
                                        <p:attrNameLst>
                                          <p:attrName>style.visibility</p:attrName>
                                        </p:attrNameLst>
                                      </p:cBhvr>
                                      <p:to>
                                        <p:strVal val="visible"/>
                                      </p:to>
                                    </p:set>
                                    <p:anim calcmode="lin" valueType="num">
                                      <p:cBhvr additive="base">
                                        <p:cTn dur="1000"/>
                                        <p:tgtEl>
                                          <p:spTgt spid="86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6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391" name="Google Shape;391;p61"/>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lt1"/>
              </a:buClr>
              <a:buSzPts val="1400"/>
              <a:buChar char="❏"/>
            </a:pPr>
            <a:r>
              <a:rPr b="1" lang="en" sz="1400">
                <a:solidFill>
                  <a:schemeClr val="lt1"/>
                </a:solidFill>
              </a:rPr>
              <a:t>Full Application of the stage gate process</a:t>
            </a:r>
            <a:endParaRPr b="1" sz="1400">
              <a:solidFill>
                <a:schemeClr val="lt1"/>
              </a:solidFill>
            </a:endParaRPr>
          </a:p>
          <a:p>
            <a:pPr indent="-317500" lvl="1" marL="914400" rtl="0" algn="l">
              <a:lnSpc>
                <a:spcPct val="200000"/>
              </a:lnSpc>
              <a:spcBef>
                <a:spcPts val="0"/>
              </a:spcBef>
              <a:spcAft>
                <a:spcPts val="0"/>
              </a:spcAft>
              <a:buClr>
                <a:schemeClr val="lt1"/>
              </a:buClr>
              <a:buSzPts val="1400"/>
              <a:buChar char="❏"/>
            </a:pPr>
            <a:r>
              <a:rPr lang="en" sz="1400">
                <a:solidFill>
                  <a:schemeClr val="lt1"/>
                </a:solidFill>
              </a:rPr>
              <a:t>Stage Gate Process – Recap phase 1 &amp; 2 using models &amp; frameworks</a:t>
            </a:r>
            <a:endParaRPr sz="1400">
              <a:solidFill>
                <a:schemeClr val="lt1"/>
              </a:solidFill>
            </a:endParaRPr>
          </a:p>
          <a:p>
            <a:pPr indent="-317500" lvl="1" marL="914400" rtl="0" algn="l">
              <a:lnSpc>
                <a:spcPct val="200000"/>
              </a:lnSpc>
              <a:spcBef>
                <a:spcPts val="0"/>
              </a:spcBef>
              <a:spcAft>
                <a:spcPts val="0"/>
              </a:spcAft>
              <a:buClr>
                <a:schemeClr val="lt1"/>
              </a:buClr>
              <a:buSzPts val="1400"/>
              <a:buChar char="❏"/>
            </a:pPr>
            <a:r>
              <a:rPr lang="en" sz="1400">
                <a:solidFill>
                  <a:schemeClr val="lt1"/>
                </a:solidFill>
              </a:rPr>
              <a:t>Evaluation phase. Feasibility approaches</a:t>
            </a:r>
            <a:endParaRPr sz="1400">
              <a:solidFill>
                <a:schemeClr val="lt1"/>
              </a:solidFill>
            </a:endParaRPr>
          </a:p>
          <a:p>
            <a:pPr indent="-317500" lvl="1" marL="914400" rtl="0" algn="l">
              <a:lnSpc>
                <a:spcPct val="200000"/>
              </a:lnSpc>
              <a:spcBef>
                <a:spcPts val="0"/>
              </a:spcBef>
              <a:spcAft>
                <a:spcPts val="0"/>
              </a:spcAft>
              <a:buClr>
                <a:schemeClr val="lt1"/>
              </a:buClr>
              <a:buSzPts val="1400"/>
              <a:buChar char="❏"/>
            </a:pPr>
            <a:r>
              <a:rPr lang="en" sz="1400">
                <a:solidFill>
                  <a:schemeClr val="lt1"/>
                </a:solidFill>
              </a:rPr>
              <a:t>Development &amp; distribution – Key considerations</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b="1" lang="en" sz="1400">
                <a:solidFill>
                  <a:schemeClr val="lt1"/>
                </a:solidFill>
              </a:rPr>
              <a:t>Grocery Grades</a:t>
            </a:r>
            <a:endParaRPr b="1" sz="1400">
              <a:solidFill>
                <a:schemeClr val="lt1"/>
              </a:solidFill>
            </a:endParaRPr>
          </a:p>
          <a:p>
            <a:pPr indent="-317500" lvl="0" marL="457200" rtl="0" algn="l">
              <a:lnSpc>
                <a:spcPct val="200000"/>
              </a:lnSpc>
              <a:spcBef>
                <a:spcPts val="0"/>
              </a:spcBef>
              <a:spcAft>
                <a:spcPts val="0"/>
              </a:spcAft>
              <a:buClr>
                <a:schemeClr val="lt1"/>
              </a:buClr>
              <a:buSzPts val="1400"/>
              <a:buChar char="❏"/>
            </a:pPr>
            <a:r>
              <a:rPr b="1" lang="en" sz="1400">
                <a:solidFill>
                  <a:schemeClr val="lt1"/>
                </a:solidFill>
              </a:rPr>
              <a:t>Case Study Application</a:t>
            </a:r>
            <a:endParaRPr b="1" sz="1400">
              <a:solidFill>
                <a:schemeClr val="lt1"/>
              </a:solidFill>
            </a:endParaRPr>
          </a:p>
          <a:p>
            <a:pPr indent="-317500" lvl="0" marL="457200" rtl="0" algn="l">
              <a:lnSpc>
                <a:spcPct val="200000"/>
              </a:lnSpc>
              <a:spcBef>
                <a:spcPts val="0"/>
              </a:spcBef>
              <a:spcAft>
                <a:spcPts val="0"/>
              </a:spcAft>
              <a:buClr>
                <a:schemeClr val="lt1"/>
              </a:buClr>
              <a:buSzPts val="1400"/>
              <a:buChar char="❏"/>
            </a:pPr>
            <a:r>
              <a:rPr b="1" lang="en" sz="1400">
                <a:solidFill>
                  <a:schemeClr val="lt1"/>
                </a:solidFill>
              </a:rPr>
              <a:t>Take Home Case Assignment</a:t>
            </a:r>
            <a:endParaRPr b="1" sz="14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88"/>
          <p:cNvPicPr preferRelativeResize="0"/>
          <p:nvPr/>
        </p:nvPicPr>
        <p:blipFill rotWithShape="1">
          <a:blip r:embed="rId3">
            <a:alphaModFix/>
          </a:blip>
          <a:srcRect b="0" l="0" r="0" t="0"/>
          <a:stretch/>
        </p:blipFill>
        <p:spPr>
          <a:xfrm>
            <a:off x="634325" y="579925"/>
            <a:ext cx="5042775" cy="3771150"/>
          </a:xfrm>
          <a:prstGeom prst="rect">
            <a:avLst/>
          </a:prstGeom>
          <a:noFill/>
          <a:ln>
            <a:noFill/>
          </a:ln>
        </p:spPr>
      </p:pic>
      <p:sp>
        <p:nvSpPr>
          <p:cNvPr id="884" name="Google Shape;884;p88"/>
          <p:cNvSpPr txBox="1"/>
          <p:nvPr>
            <p:ph type="title"/>
          </p:nvPr>
        </p:nvSpPr>
        <p:spPr>
          <a:xfrm>
            <a:off x="5356550" y="1221100"/>
            <a:ext cx="4045200" cy="5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4Ps Thesis</a:t>
            </a:r>
            <a:endParaRPr/>
          </a:p>
          <a:p>
            <a:pPr indent="0" lvl="0" marL="0" rtl="0" algn="ctr">
              <a:spcBef>
                <a:spcPts val="0"/>
              </a:spcBef>
              <a:spcAft>
                <a:spcPts val="0"/>
              </a:spcAft>
              <a:buNone/>
            </a:pPr>
            <a:r>
              <a:t/>
            </a:r>
            <a:endParaRPr/>
          </a:p>
        </p:txBody>
      </p:sp>
      <p:sp>
        <p:nvSpPr>
          <p:cNvPr id="885" name="Google Shape;885;p88"/>
          <p:cNvSpPr txBox="1"/>
          <p:nvPr>
            <p:ph idx="1" type="subTitle"/>
          </p:nvPr>
        </p:nvSpPr>
        <p:spPr>
          <a:xfrm>
            <a:off x="5816575" y="1794375"/>
            <a:ext cx="3363300" cy="191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is our product in the right time, the right place, and in the right form?</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If so, we’ve created utility!</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All of it should relate back to consumers (STP)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9" name="Shape 889"/>
        <p:cNvGrpSpPr/>
        <p:nvPr/>
      </p:nvGrpSpPr>
      <p:grpSpPr>
        <a:xfrm>
          <a:off x="0" y="0"/>
          <a:ext cx="0" cy="0"/>
          <a:chOff x="0" y="0"/>
          <a:chExt cx="0" cy="0"/>
        </a:xfrm>
      </p:grpSpPr>
      <p:sp>
        <p:nvSpPr>
          <p:cNvPr id="890" name="Google Shape;890;p89"/>
          <p:cNvSpPr txBox="1"/>
          <p:nvPr>
            <p:ph type="title"/>
          </p:nvPr>
        </p:nvSpPr>
        <p:spPr>
          <a:xfrm rot="-5400000">
            <a:off x="-859925" y="2011725"/>
            <a:ext cx="4181700" cy="9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Newness to Customer</a:t>
            </a:r>
            <a:endParaRPr/>
          </a:p>
        </p:txBody>
      </p:sp>
      <p:sp>
        <p:nvSpPr>
          <p:cNvPr id="891" name="Google Shape;891;p89"/>
          <p:cNvSpPr txBox="1"/>
          <p:nvPr/>
        </p:nvSpPr>
        <p:spPr>
          <a:xfrm>
            <a:off x="5134825" y="3681138"/>
            <a:ext cx="10494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ubik"/>
                <a:ea typeface="Rubik"/>
                <a:cs typeface="Rubik"/>
                <a:sym typeface="Rubik"/>
              </a:rPr>
              <a:t>CONT.</a:t>
            </a:r>
            <a:endParaRPr b="1">
              <a:solidFill>
                <a:schemeClr val="lt1"/>
              </a:solidFill>
              <a:latin typeface="Rubik"/>
              <a:ea typeface="Rubik"/>
              <a:cs typeface="Rubik"/>
              <a:sym typeface="Rubik"/>
            </a:endParaRPr>
          </a:p>
        </p:txBody>
      </p:sp>
      <p:sp>
        <p:nvSpPr>
          <p:cNvPr id="892" name="Google Shape;892;p89"/>
          <p:cNvSpPr txBox="1"/>
          <p:nvPr/>
        </p:nvSpPr>
        <p:spPr>
          <a:xfrm>
            <a:off x="6258100" y="3681138"/>
            <a:ext cx="10494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ubik"/>
                <a:ea typeface="Rubik"/>
                <a:cs typeface="Rubik"/>
                <a:sym typeface="Rubik"/>
              </a:rPr>
              <a:t>DYN.</a:t>
            </a:r>
            <a:endParaRPr b="1">
              <a:solidFill>
                <a:schemeClr val="lt1"/>
              </a:solidFill>
              <a:latin typeface="Rubik"/>
              <a:ea typeface="Rubik"/>
              <a:cs typeface="Rubik"/>
              <a:sym typeface="Rubik"/>
            </a:endParaRPr>
          </a:p>
        </p:txBody>
      </p:sp>
      <p:sp>
        <p:nvSpPr>
          <p:cNvPr id="893" name="Google Shape;893;p89"/>
          <p:cNvSpPr txBox="1"/>
          <p:nvPr/>
        </p:nvSpPr>
        <p:spPr>
          <a:xfrm>
            <a:off x="7381375" y="3681138"/>
            <a:ext cx="10494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ubik"/>
                <a:ea typeface="Rubik"/>
                <a:cs typeface="Rubik"/>
                <a:sym typeface="Rubik"/>
              </a:rPr>
              <a:t>DISC.</a:t>
            </a:r>
            <a:endParaRPr b="1">
              <a:solidFill>
                <a:schemeClr val="lt1"/>
              </a:solidFill>
              <a:latin typeface="Rubik"/>
              <a:ea typeface="Rubik"/>
              <a:cs typeface="Rubik"/>
              <a:sym typeface="Rubik"/>
            </a:endParaRPr>
          </a:p>
        </p:txBody>
      </p:sp>
      <p:sp>
        <p:nvSpPr>
          <p:cNvPr id="894" name="Google Shape;894;p89"/>
          <p:cNvSpPr txBox="1"/>
          <p:nvPr/>
        </p:nvSpPr>
        <p:spPr>
          <a:xfrm>
            <a:off x="5134825" y="3372438"/>
            <a:ext cx="10494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ubik"/>
                <a:ea typeface="Rubik"/>
                <a:cs typeface="Rubik"/>
                <a:sym typeface="Rubik"/>
              </a:rPr>
              <a:t>60</a:t>
            </a:r>
            <a:endParaRPr b="1">
              <a:solidFill>
                <a:schemeClr val="dk1"/>
              </a:solidFill>
              <a:latin typeface="Rubik"/>
              <a:ea typeface="Rubik"/>
              <a:cs typeface="Rubik"/>
              <a:sym typeface="Rubik"/>
            </a:endParaRPr>
          </a:p>
        </p:txBody>
      </p:sp>
      <p:sp>
        <p:nvSpPr>
          <p:cNvPr id="895" name="Google Shape;895;p89"/>
          <p:cNvSpPr txBox="1"/>
          <p:nvPr/>
        </p:nvSpPr>
        <p:spPr>
          <a:xfrm>
            <a:off x="6258100" y="3372438"/>
            <a:ext cx="10494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ubik"/>
                <a:ea typeface="Rubik"/>
                <a:cs typeface="Rubik"/>
                <a:sym typeface="Rubik"/>
              </a:rPr>
              <a:t>1</a:t>
            </a:r>
            <a:r>
              <a:rPr b="1" lang="en">
                <a:solidFill>
                  <a:schemeClr val="dk1"/>
                </a:solidFill>
                <a:latin typeface="Rubik"/>
                <a:ea typeface="Rubik"/>
                <a:cs typeface="Rubik"/>
                <a:sym typeface="Rubik"/>
              </a:rPr>
              <a:t>0</a:t>
            </a:r>
            <a:endParaRPr b="1">
              <a:solidFill>
                <a:schemeClr val="dk1"/>
              </a:solidFill>
              <a:latin typeface="Rubik"/>
              <a:ea typeface="Rubik"/>
              <a:cs typeface="Rubik"/>
              <a:sym typeface="Rubik"/>
            </a:endParaRPr>
          </a:p>
        </p:txBody>
      </p:sp>
      <p:sp>
        <p:nvSpPr>
          <p:cNvPr id="896" name="Google Shape;896;p89"/>
          <p:cNvSpPr txBox="1"/>
          <p:nvPr/>
        </p:nvSpPr>
        <p:spPr>
          <a:xfrm>
            <a:off x="7381375" y="3372438"/>
            <a:ext cx="10494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ubik"/>
                <a:ea typeface="Rubik"/>
                <a:cs typeface="Rubik"/>
                <a:sym typeface="Rubik"/>
              </a:rPr>
              <a:t>2</a:t>
            </a:r>
            <a:r>
              <a:rPr b="1" lang="en">
                <a:solidFill>
                  <a:schemeClr val="dk1"/>
                </a:solidFill>
                <a:latin typeface="Rubik"/>
                <a:ea typeface="Rubik"/>
                <a:cs typeface="Rubik"/>
                <a:sym typeface="Rubik"/>
              </a:rPr>
              <a:t>0</a:t>
            </a:r>
            <a:endParaRPr b="1">
              <a:solidFill>
                <a:schemeClr val="dk1"/>
              </a:solidFill>
              <a:latin typeface="Rubik"/>
              <a:ea typeface="Rubik"/>
              <a:cs typeface="Rubik"/>
              <a:sym typeface="Rubik"/>
            </a:endParaRPr>
          </a:p>
        </p:txBody>
      </p:sp>
      <p:sp>
        <p:nvSpPr>
          <p:cNvPr id="897" name="Google Shape;897;p89"/>
          <p:cNvSpPr txBox="1"/>
          <p:nvPr/>
        </p:nvSpPr>
        <p:spPr>
          <a:xfrm>
            <a:off x="2793013" y="852688"/>
            <a:ext cx="21171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ubik"/>
                <a:ea typeface="Rubik"/>
                <a:cs typeface="Rubik"/>
                <a:sym typeface="Rubik"/>
              </a:rPr>
              <a:t>CONTINUOUS</a:t>
            </a:r>
            <a:endParaRPr b="1" sz="1600">
              <a:solidFill>
                <a:schemeClr val="lt1"/>
              </a:solidFill>
              <a:latin typeface="Rubik"/>
              <a:ea typeface="Rubik"/>
              <a:cs typeface="Rubik"/>
              <a:sym typeface="Rubik"/>
            </a:endParaRPr>
          </a:p>
        </p:txBody>
      </p:sp>
      <p:sp>
        <p:nvSpPr>
          <p:cNvPr id="898" name="Google Shape;898;p89"/>
          <p:cNvSpPr txBox="1"/>
          <p:nvPr/>
        </p:nvSpPr>
        <p:spPr>
          <a:xfrm>
            <a:off x="2793013" y="1196600"/>
            <a:ext cx="21171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Minor improvements to existing products</a:t>
            </a:r>
            <a:endParaRPr>
              <a:solidFill>
                <a:schemeClr val="lt1"/>
              </a:solidFill>
              <a:latin typeface="Montserrat"/>
              <a:ea typeface="Montserrat"/>
              <a:cs typeface="Montserrat"/>
              <a:sym typeface="Montserrat"/>
            </a:endParaRPr>
          </a:p>
        </p:txBody>
      </p:sp>
      <p:sp>
        <p:nvSpPr>
          <p:cNvPr id="899" name="Google Shape;899;p89"/>
          <p:cNvSpPr txBox="1"/>
          <p:nvPr/>
        </p:nvSpPr>
        <p:spPr>
          <a:xfrm>
            <a:off x="2793013" y="1960751"/>
            <a:ext cx="21171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ubik"/>
                <a:ea typeface="Rubik"/>
                <a:cs typeface="Rubik"/>
                <a:sym typeface="Rubik"/>
              </a:rPr>
              <a:t>DYNAMICALLY CONTINUOUS</a:t>
            </a:r>
            <a:endParaRPr b="1" sz="1600">
              <a:solidFill>
                <a:schemeClr val="lt1"/>
              </a:solidFill>
              <a:latin typeface="Rubik"/>
              <a:ea typeface="Rubik"/>
              <a:cs typeface="Rubik"/>
              <a:sym typeface="Rubik"/>
            </a:endParaRPr>
          </a:p>
        </p:txBody>
      </p:sp>
      <p:sp>
        <p:nvSpPr>
          <p:cNvPr id="900" name="Google Shape;900;p89"/>
          <p:cNvSpPr txBox="1"/>
          <p:nvPr/>
        </p:nvSpPr>
        <p:spPr>
          <a:xfrm>
            <a:off x="2793013" y="2499300"/>
            <a:ext cx="21171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Moderate </a:t>
            </a:r>
            <a:r>
              <a:rPr lang="en">
                <a:solidFill>
                  <a:schemeClr val="lt1"/>
                </a:solidFill>
                <a:latin typeface="Montserrat"/>
                <a:ea typeface="Montserrat"/>
                <a:cs typeface="Montserrat"/>
                <a:sym typeface="Montserrat"/>
              </a:rPr>
              <a:t>changes</a:t>
            </a:r>
            <a:r>
              <a:rPr lang="en">
                <a:solidFill>
                  <a:schemeClr val="lt1"/>
                </a:solidFill>
                <a:latin typeface="Montserrat"/>
                <a:ea typeface="Montserrat"/>
                <a:cs typeface="Montserrat"/>
                <a:sym typeface="Montserrat"/>
              </a:rPr>
              <a:t> to consumer behaviors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901" name="Google Shape;901;p89"/>
          <p:cNvSpPr txBox="1"/>
          <p:nvPr/>
        </p:nvSpPr>
        <p:spPr>
          <a:xfrm>
            <a:off x="2793013" y="3068788"/>
            <a:ext cx="21171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ubik"/>
                <a:ea typeface="Rubik"/>
                <a:cs typeface="Rubik"/>
                <a:sym typeface="Rubik"/>
              </a:rPr>
              <a:t>DISCONTINUOUS</a:t>
            </a:r>
            <a:endParaRPr b="1" sz="1600">
              <a:solidFill>
                <a:schemeClr val="lt1"/>
              </a:solidFill>
              <a:latin typeface="Rubik"/>
              <a:ea typeface="Rubik"/>
              <a:cs typeface="Rubik"/>
              <a:sym typeface="Rubik"/>
            </a:endParaRPr>
          </a:p>
        </p:txBody>
      </p:sp>
      <p:sp>
        <p:nvSpPr>
          <p:cNvPr id="902" name="Google Shape;902;p89"/>
          <p:cNvSpPr txBox="1"/>
          <p:nvPr/>
        </p:nvSpPr>
        <p:spPr>
          <a:xfrm>
            <a:off x="2793013" y="3413750"/>
            <a:ext cx="21171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Very new products that create very new consumer behavior</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903" name="Google Shape;903;p89" title="Chart"/>
          <p:cNvPicPr preferRelativeResize="0"/>
          <p:nvPr/>
        </p:nvPicPr>
        <p:blipFill>
          <a:blip r:embed="rId4">
            <a:alphaModFix/>
          </a:blip>
          <a:stretch>
            <a:fillRect/>
          </a:stretch>
        </p:blipFill>
        <p:spPr>
          <a:xfrm>
            <a:off x="4650150" y="1466650"/>
            <a:ext cx="4109625" cy="2381900"/>
          </a:xfrm>
          <a:prstGeom prst="rect">
            <a:avLst/>
          </a:prstGeom>
          <a:noFill/>
          <a:ln>
            <a:noFill/>
          </a:ln>
        </p:spPr>
      </p:pic>
      <p:sp>
        <p:nvSpPr>
          <p:cNvPr id="904" name="Google Shape;904;p89"/>
          <p:cNvSpPr txBox="1"/>
          <p:nvPr/>
        </p:nvSpPr>
        <p:spPr>
          <a:xfrm>
            <a:off x="5370250" y="3225825"/>
            <a:ext cx="7107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ubik"/>
                <a:ea typeface="Rubik"/>
                <a:cs typeface="Rubik"/>
                <a:sym typeface="Rubik"/>
              </a:rPr>
              <a:t>75%</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1"/>
              </a:solidFill>
              <a:latin typeface="Montserrat"/>
              <a:ea typeface="Montserrat"/>
              <a:cs typeface="Montserrat"/>
              <a:sym typeface="Montserrat"/>
            </a:endParaRPr>
          </a:p>
        </p:txBody>
      </p:sp>
      <p:sp>
        <p:nvSpPr>
          <p:cNvPr id="905" name="Google Shape;905;p89"/>
          <p:cNvSpPr txBox="1"/>
          <p:nvPr/>
        </p:nvSpPr>
        <p:spPr>
          <a:xfrm>
            <a:off x="6427450" y="3225825"/>
            <a:ext cx="7107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ubik"/>
                <a:ea typeface="Rubik"/>
                <a:cs typeface="Rubik"/>
                <a:sym typeface="Rubik"/>
              </a:rPr>
              <a:t>50</a:t>
            </a:r>
            <a:r>
              <a:rPr b="1" lang="en" sz="1800">
                <a:solidFill>
                  <a:schemeClr val="dk1"/>
                </a:solidFill>
                <a:latin typeface="Rubik"/>
                <a:ea typeface="Rubik"/>
                <a:cs typeface="Rubik"/>
                <a:sym typeface="Rubik"/>
              </a:rPr>
              <a:t>%</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1"/>
              </a:solidFill>
              <a:latin typeface="Montserrat"/>
              <a:ea typeface="Montserrat"/>
              <a:cs typeface="Montserrat"/>
              <a:sym typeface="Montserrat"/>
            </a:endParaRPr>
          </a:p>
        </p:txBody>
      </p:sp>
      <p:sp>
        <p:nvSpPr>
          <p:cNvPr id="906" name="Google Shape;906;p89"/>
          <p:cNvSpPr txBox="1"/>
          <p:nvPr/>
        </p:nvSpPr>
        <p:spPr>
          <a:xfrm>
            <a:off x="7550725" y="3274950"/>
            <a:ext cx="710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ubik"/>
                <a:ea typeface="Rubik"/>
                <a:cs typeface="Rubik"/>
                <a:sym typeface="Rubik"/>
              </a:rPr>
              <a:t>15</a:t>
            </a:r>
            <a:r>
              <a:rPr b="1" lang="en" sz="1800">
                <a:solidFill>
                  <a:schemeClr val="dk1"/>
                </a:solidFill>
                <a:latin typeface="Rubik"/>
                <a:ea typeface="Rubik"/>
                <a:cs typeface="Rubik"/>
                <a:sym typeface="Rubik"/>
              </a:rPr>
              <a:t>%</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90"/>
                                        </p:tgtEl>
                                        <p:attrNameLst>
                                          <p:attrName>style.visibility</p:attrName>
                                        </p:attrNameLst>
                                      </p:cBhvr>
                                      <p:to>
                                        <p:strVal val="visible"/>
                                      </p:to>
                                    </p:set>
                                    <p:anim calcmode="lin" valueType="num">
                                      <p:cBhvr additive="base">
                                        <p:cTn dur="1000"/>
                                        <p:tgtEl>
                                          <p:spTgt spid="89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01"/>
                                        </p:tgtEl>
                                        <p:attrNameLst>
                                          <p:attrName>style.visibility</p:attrName>
                                        </p:attrNameLst>
                                      </p:cBhvr>
                                      <p:to>
                                        <p:strVal val="visible"/>
                                      </p:to>
                                    </p:set>
                                    <p:anim calcmode="lin" valueType="num">
                                      <p:cBhvr additive="base">
                                        <p:cTn dur="1000"/>
                                        <p:tgtEl>
                                          <p:spTgt spid="90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99"/>
                                        </p:tgtEl>
                                        <p:attrNameLst>
                                          <p:attrName>style.visibility</p:attrName>
                                        </p:attrNameLst>
                                      </p:cBhvr>
                                      <p:to>
                                        <p:strVal val="visible"/>
                                      </p:to>
                                    </p:set>
                                    <p:anim calcmode="lin" valueType="num">
                                      <p:cBhvr additive="base">
                                        <p:cTn dur="1000"/>
                                        <p:tgtEl>
                                          <p:spTgt spid="89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97"/>
                                        </p:tgtEl>
                                        <p:attrNameLst>
                                          <p:attrName>style.visibility</p:attrName>
                                        </p:attrNameLst>
                                      </p:cBhvr>
                                      <p:to>
                                        <p:strVal val="visible"/>
                                      </p:to>
                                    </p:set>
                                    <p:anim calcmode="lin" valueType="num">
                                      <p:cBhvr additive="base">
                                        <p:cTn dur="1000"/>
                                        <p:tgtEl>
                                          <p:spTgt spid="89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0"/>
          <p:cNvSpPr txBox="1"/>
          <p:nvPr>
            <p:ph type="title"/>
          </p:nvPr>
        </p:nvSpPr>
        <p:spPr>
          <a:xfrm>
            <a:off x="2897506" y="169388"/>
            <a:ext cx="334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t>INNOVATION ADOPTION LIFECYCLE</a:t>
            </a:r>
            <a:endParaRPr sz="3000"/>
          </a:p>
          <a:p>
            <a:pPr indent="0" lvl="0" marL="0" rtl="0" algn="ctr">
              <a:spcBef>
                <a:spcPts val="0"/>
              </a:spcBef>
              <a:spcAft>
                <a:spcPts val="0"/>
              </a:spcAft>
              <a:buNone/>
            </a:pPr>
            <a:r>
              <a:t/>
            </a:r>
            <a:endParaRPr sz="3000"/>
          </a:p>
        </p:txBody>
      </p:sp>
      <p:pic>
        <p:nvPicPr>
          <p:cNvPr id="912" name="Google Shape;912;p90"/>
          <p:cNvPicPr preferRelativeResize="0"/>
          <p:nvPr/>
        </p:nvPicPr>
        <p:blipFill rotWithShape="1">
          <a:blip r:embed="rId3">
            <a:alphaModFix/>
          </a:blip>
          <a:srcRect b="7646" l="0" r="0" t="0"/>
          <a:stretch/>
        </p:blipFill>
        <p:spPr>
          <a:xfrm>
            <a:off x="1340936" y="1826512"/>
            <a:ext cx="6462125" cy="3147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1"/>
          <p:cNvSpPr txBox="1"/>
          <p:nvPr>
            <p:ph type="title"/>
          </p:nvPr>
        </p:nvSpPr>
        <p:spPr>
          <a:xfrm rot="-5400000">
            <a:off x="-1494625" y="2285400"/>
            <a:ext cx="400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STRATEGIES</a:t>
            </a:r>
            <a:endParaRPr/>
          </a:p>
        </p:txBody>
      </p:sp>
      <p:sp>
        <p:nvSpPr>
          <p:cNvPr id="918" name="Google Shape;918;p91"/>
          <p:cNvSpPr/>
          <p:nvPr/>
        </p:nvSpPr>
        <p:spPr>
          <a:xfrm>
            <a:off x="170182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1"/>
          <p:cNvSpPr/>
          <p:nvPr/>
        </p:nvSpPr>
        <p:spPr>
          <a:xfrm>
            <a:off x="4008650"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1"/>
          <p:cNvSpPr/>
          <p:nvPr/>
        </p:nvSpPr>
        <p:spPr>
          <a:xfrm>
            <a:off x="631547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91"/>
          <p:cNvGrpSpPr/>
          <p:nvPr/>
        </p:nvGrpSpPr>
        <p:grpSpPr>
          <a:xfrm>
            <a:off x="2547056" y="1750828"/>
            <a:ext cx="365438" cy="366364"/>
            <a:chOff x="-64044600" y="3360375"/>
            <a:chExt cx="315850" cy="316650"/>
          </a:xfrm>
        </p:grpSpPr>
        <p:sp>
          <p:nvSpPr>
            <p:cNvPr id="922" name="Google Shape;922;p9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91"/>
          <p:cNvGrpSpPr/>
          <p:nvPr/>
        </p:nvGrpSpPr>
        <p:grpSpPr>
          <a:xfrm>
            <a:off x="4816962" y="1760466"/>
            <a:ext cx="368186" cy="366364"/>
            <a:chOff x="-63679950" y="3360375"/>
            <a:chExt cx="318225" cy="316650"/>
          </a:xfrm>
        </p:grpSpPr>
        <p:sp>
          <p:nvSpPr>
            <p:cNvPr id="926" name="Google Shape;926;p9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91"/>
          <p:cNvGrpSpPr/>
          <p:nvPr/>
        </p:nvGrpSpPr>
        <p:grpSpPr>
          <a:xfrm>
            <a:off x="7213106" y="1759667"/>
            <a:ext cx="307231" cy="348690"/>
            <a:chOff x="2423775" y="3226875"/>
            <a:chExt cx="259925" cy="295000"/>
          </a:xfrm>
        </p:grpSpPr>
        <p:sp>
          <p:nvSpPr>
            <p:cNvPr id="931" name="Google Shape;931;p9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91"/>
          <p:cNvSpPr txBox="1"/>
          <p:nvPr>
            <p:ph idx="2" type="title"/>
          </p:nvPr>
        </p:nvSpPr>
        <p:spPr>
          <a:xfrm>
            <a:off x="1950375"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INTENSIVE</a:t>
            </a:r>
            <a:endParaRPr/>
          </a:p>
        </p:txBody>
      </p:sp>
      <p:sp>
        <p:nvSpPr>
          <p:cNvPr id="935" name="Google Shape;935;p91"/>
          <p:cNvSpPr txBox="1"/>
          <p:nvPr>
            <p:ph idx="1" type="subTitle"/>
          </p:nvPr>
        </p:nvSpPr>
        <p:spPr>
          <a:xfrm>
            <a:off x="1950375" y="2543725"/>
            <a:ext cx="1558800" cy="10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Everywhere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
              <a:t>Ie. So like food</a:t>
            </a:r>
            <a:endParaRPr/>
          </a:p>
        </p:txBody>
      </p:sp>
      <p:sp>
        <p:nvSpPr>
          <p:cNvPr id="936" name="Google Shape;936;p91"/>
          <p:cNvSpPr txBox="1"/>
          <p:nvPr>
            <p:ph idx="3" type="title"/>
          </p:nvPr>
        </p:nvSpPr>
        <p:spPr>
          <a:xfrm>
            <a:off x="4257200"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SELECTIVE</a:t>
            </a:r>
            <a:endParaRPr/>
          </a:p>
        </p:txBody>
      </p:sp>
      <p:sp>
        <p:nvSpPr>
          <p:cNvPr id="937" name="Google Shape;937;p91"/>
          <p:cNvSpPr txBox="1"/>
          <p:nvPr>
            <p:ph idx="4" type="subTitle"/>
          </p:nvPr>
        </p:nvSpPr>
        <p:spPr>
          <a:xfrm>
            <a:off x="4257200" y="2543725"/>
            <a:ext cx="1558800" cy="10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few places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Ie. So like computers</a:t>
            </a:r>
            <a:endParaRPr/>
          </a:p>
        </p:txBody>
      </p:sp>
      <p:sp>
        <p:nvSpPr>
          <p:cNvPr id="938" name="Google Shape;938;p91"/>
          <p:cNvSpPr txBox="1"/>
          <p:nvPr>
            <p:ph idx="5" type="title"/>
          </p:nvPr>
        </p:nvSpPr>
        <p:spPr>
          <a:xfrm>
            <a:off x="6587313"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EXCLUSIVE</a:t>
            </a:r>
            <a:endParaRPr/>
          </a:p>
        </p:txBody>
      </p:sp>
      <p:sp>
        <p:nvSpPr>
          <p:cNvPr id="939" name="Google Shape;939;p91"/>
          <p:cNvSpPr txBox="1"/>
          <p:nvPr>
            <p:ph idx="6" type="subTitle"/>
          </p:nvPr>
        </p:nvSpPr>
        <p:spPr>
          <a:xfrm>
            <a:off x="6587313" y="2543725"/>
            <a:ext cx="1558800" cy="10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One place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Ie. Designer stores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1000"/>
                                        <p:tgtEl>
                                          <p:spTgt spid="9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1000"/>
                                        <p:tgtEl>
                                          <p:spTgt spid="91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9"/>
                                        </p:tgtEl>
                                        <p:attrNameLst>
                                          <p:attrName>style.visibility</p:attrName>
                                        </p:attrNameLst>
                                      </p:cBhvr>
                                      <p:to>
                                        <p:strVal val="visible"/>
                                      </p:to>
                                    </p:set>
                                    <p:anim calcmode="lin" valueType="num">
                                      <p:cBhvr additive="base">
                                        <p:cTn dur="1000"/>
                                        <p:tgtEl>
                                          <p:spTgt spid="91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20"/>
                                        </p:tgtEl>
                                        <p:attrNameLst>
                                          <p:attrName>style.visibility</p:attrName>
                                        </p:attrNameLst>
                                      </p:cBhvr>
                                      <p:to>
                                        <p:strVal val="visible"/>
                                      </p:to>
                                    </p:set>
                                    <p:anim calcmode="lin" valueType="num">
                                      <p:cBhvr additive="base">
                                        <p:cTn dur="1000"/>
                                        <p:tgtEl>
                                          <p:spTgt spid="92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3" name="Shape 943"/>
        <p:cNvGrpSpPr/>
        <p:nvPr/>
      </p:nvGrpSpPr>
      <p:grpSpPr>
        <a:xfrm>
          <a:off x="0" y="0"/>
          <a:ext cx="0" cy="0"/>
          <a:chOff x="0" y="0"/>
          <a:chExt cx="0" cy="0"/>
        </a:xfrm>
      </p:grpSpPr>
      <p:sp>
        <p:nvSpPr>
          <p:cNvPr id="944" name="Google Shape;944;p92"/>
          <p:cNvSpPr/>
          <p:nvPr/>
        </p:nvSpPr>
        <p:spPr>
          <a:xfrm>
            <a:off x="-46550" y="-54300"/>
            <a:ext cx="1392600" cy="5284200"/>
          </a:xfrm>
          <a:prstGeom prst="rect">
            <a:avLst/>
          </a:prstGeom>
          <a:solidFill>
            <a:schemeClr val="dk1"/>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92"/>
          <p:cNvSpPr txBox="1"/>
          <p:nvPr>
            <p:ph type="title"/>
          </p:nvPr>
        </p:nvSpPr>
        <p:spPr>
          <a:xfrm rot="-5400000">
            <a:off x="-1541000" y="2301450"/>
            <a:ext cx="405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VALUE: UTILITY TYPES</a:t>
            </a:r>
            <a:endParaRPr/>
          </a:p>
        </p:txBody>
      </p:sp>
      <p:sp>
        <p:nvSpPr>
          <p:cNvPr id="946" name="Google Shape;946;p92"/>
          <p:cNvSpPr txBox="1"/>
          <p:nvPr>
            <p:ph idx="2" type="title"/>
          </p:nvPr>
        </p:nvSpPr>
        <p:spPr>
          <a:xfrm>
            <a:off x="1860675" y="1345856"/>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a:t>
            </a:r>
            <a:endParaRPr/>
          </a:p>
        </p:txBody>
      </p:sp>
      <p:sp>
        <p:nvSpPr>
          <p:cNvPr id="947" name="Google Shape;947;p92"/>
          <p:cNvSpPr txBox="1"/>
          <p:nvPr>
            <p:ph idx="1" type="subTitle"/>
          </p:nvPr>
        </p:nvSpPr>
        <p:spPr>
          <a:xfrm>
            <a:off x="1860675" y="1688840"/>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Ie. Customizable shoes or clothing</a:t>
            </a:r>
            <a:endParaRPr/>
          </a:p>
        </p:txBody>
      </p:sp>
      <p:sp>
        <p:nvSpPr>
          <p:cNvPr id="948" name="Google Shape;948;p92"/>
          <p:cNvSpPr txBox="1"/>
          <p:nvPr>
            <p:ph idx="5" type="title"/>
          </p:nvPr>
        </p:nvSpPr>
        <p:spPr>
          <a:xfrm>
            <a:off x="3977775" y="1425231"/>
            <a:ext cx="18954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POSSESSION</a:t>
            </a:r>
            <a:endParaRPr/>
          </a:p>
        </p:txBody>
      </p:sp>
      <p:sp>
        <p:nvSpPr>
          <p:cNvPr id="949" name="Google Shape;949;p92"/>
          <p:cNvSpPr txBox="1"/>
          <p:nvPr>
            <p:ph idx="6" type="subTitle"/>
          </p:nvPr>
        </p:nvSpPr>
        <p:spPr>
          <a:xfrm>
            <a:off x="3977775" y="1768275"/>
            <a:ext cx="22281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Ease to acquire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Ie. Square payments</a:t>
            </a:r>
            <a:endParaRPr/>
          </a:p>
          <a:p>
            <a:pPr indent="0" lvl="0" marL="0" rtl="0" algn="l">
              <a:spcBef>
                <a:spcPts val="0"/>
              </a:spcBef>
              <a:spcAft>
                <a:spcPts val="0"/>
              </a:spcAft>
              <a:buClr>
                <a:schemeClr val="dk1"/>
              </a:buClr>
              <a:buSzPts val="1100"/>
              <a:buFont typeface="Arial"/>
              <a:buNone/>
            </a:pPr>
            <a:r>
              <a:rPr lang="en"/>
              <a:t>Ie. flexible payment </a:t>
            </a:r>
            <a:endParaRPr/>
          </a:p>
          <a:p>
            <a:pPr indent="0" lvl="0" marL="0" rtl="0" algn="l">
              <a:spcBef>
                <a:spcPts val="0"/>
              </a:spcBef>
              <a:spcAft>
                <a:spcPts val="0"/>
              </a:spcAft>
              <a:buClr>
                <a:schemeClr val="dk1"/>
              </a:buClr>
              <a:buSzPts val="1100"/>
              <a:buFont typeface="Arial"/>
              <a:buNone/>
            </a:pPr>
            <a:r>
              <a:rPr lang="en"/>
              <a:t>     plans</a:t>
            </a:r>
            <a:endParaRPr/>
          </a:p>
        </p:txBody>
      </p:sp>
      <p:sp>
        <p:nvSpPr>
          <p:cNvPr id="950" name="Google Shape;950;p92"/>
          <p:cNvSpPr txBox="1"/>
          <p:nvPr>
            <p:ph idx="7" type="title"/>
          </p:nvPr>
        </p:nvSpPr>
        <p:spPr>
          <a:xfrm>
            <a:off x="6205875" y="1425225"/>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a:t>
            </a:r>
            <a:endParaRPr/>
          </a:p>
        </p:txBody>
      </p:sp>
      <p:sp>
        <p:nvSpPr>
          <p:cNvPr id="951" name="Google Shape;951;p92"/>
          <p:cNvSpPr txBox="1"/>
          <p:nvPr>
            <p:ph idx="8" type="subTitle"/>
          </p:nvPr>
        </p:nvSpPr>
        <p:spPr>
          <a:xfrm>
            <a:off x="6205875" y="1764238"/>
            <a:ext cx="22281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Saving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Ie. Fast shipping options</a:t>
            </a:r>
            <a:endParaRPr/>
          </a:p>
        </p:txBody>
      </p:sp>
      <p:sp>
        <p:nvSpPr>
          <p:cNvPr id="952" name="Google Shape;952;p92"/>
          <p:cNvSpPr txBox="1"/>
          <p:nvPr>
            <p:ph idx="9" type="title"/>
          </p:nvPr>
        </p:nvSpPr>
        <p:spPr>
          <a:xfrm>
            <a:off x="5091825" y="3355223"/>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a:t>
            </a:r>
            <a:endParaRPr/>
          </a:p>
        </p:txBody>
      </p:sp>
      <p:sp>
        <p:nvSpPr>
          <p:cNvPr id="953" name="Google Shape;953;p92"/>
          <p:cNvSpPr txBox="1"/>
          <p:nvPr>
            <p:ph idx="13" type="subTitle"/>
          </p:nvPr>
        </p:nvSpPr>
        <p:spPr>
          <a:xfrm>
            <a:off x="5091825" y="3690454"/>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are we conveying</a:t>
            </a:r>
            <a:endParaRPr/>
          </a:p>
        </p:txBody>
      </p:sp>
      <p:sp>
        <p:nvSpPr>
          <p:cNvPr id="954" name="Google Shape;954;p92"/>
          <p:cNvSpPr txBox="1"/>
          <p:nvPr>
            <p:ph idx="16" type="title"/>
          </p:nvPr>
        </p:nvSpPr>
        <p:spPr>
          <a:xfrm>
            <a:off x="1860675" y="982723"/>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55" name="Google Shape;955;p92"/>
          <p:cNvSpPr txBox="1"/>
          <p:nvPr>
            <p:ph idx="17" type="title"/>
          </p:nvPr>
        </p:nvSpPr>
        <p:spPr>
          <a:xfrm>
            <a:off x="3977775" y="982723"/>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56" name="Google Shape;956;p92"/>
          <p:cNvSpPr txBox="1"/>
          <p:nvPr>
            <p:ph idx="18" type="title"/>
          </p:nvPr>
        </p:nvSpPr>
        <p:spPr>
          <a:xfrm>
            <a:off x="6094875" y="982723"/>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57" name="Google Shape;957;p92"/>
          <p:cNvSpPr txBox="1"/>
          <p:nvPr>
            <p:ph idx="19" type="title"/>
          </p:nvPr>
        </p:nvSpPr>
        <p:spPr>
          <a:xfrm>
            <a:off x="2974725" y="2996851"/>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58" name="Google Shape;958;p92"/>
          <p:cNvSpPr txBox="1"/>
          <p:nvPr>
            <p:ph idx="20" type="title"/>
          </p:nvPr>
        </p:nvSpPr>
        <p:spPr>
          <a:xfrm>
            <a:off x="5091825" y="2996851"/>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959" name="Google Shape;959;p92"/>
          <p:cNvSpPr txBox="1"/>
          <p:nvPr>
            <p:ph idx="3" type="title"/>
          </p:nvPr>
        </p:nvSpPr>
        <p:spPr>
          <a:xfrm>
            <a:off x="3028075" y="3364656"/>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a:t>
            </a:r>
            <a:endParaRPr/>
          </a:p>
        </p:txBody>
      </p:sp>
      <p:sp>
        <p:nvSpPr>
          <p:cNvPr id="960" name="Google Shape;960;p92"/>
          <p:cNvSpPr txBox="1"/>
          <p:nvPr>
            <p:ph idx="4" type="subTitle"/>
          </p:nvPr>
        </p:nvSpPr>
        <p:spPr>
          <a:xfrm>
            <a:off x="3028075" y="3707715"/>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Convenience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Ie. </a:t>
            </a:r>
            <a:r>
              <a:rPr lang="en"/>
              <a:t>Vending machines in high-traffic areas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5"/>
                                        </p:tgtEl>
                                        <p:attrNameLst>
                                          <p:attrName>style.visibility</p:attrName>
                                        </p:attrNameLst>
                                      </p:cBhvr>
                                      <p:to>
                                        <p:strVal val="visible"/>
                                      </p:to>
                                    </p:set>
                                    <p:anim calcmode="lin" valueType="num">
                                      <p:cBhvr additive="base">
                                        <p:cTn dur="1000"/>
                                        <p:tgtEl>
                                          <p:spTgt spid="9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46"/>
                                        </p:tgtEl>
                                        <p:attrNameLst>
                                          <p:attrName>style.visibility</p:attrName>
                                        </p:attrNameLst>
                                      </p:cBhvr>
                                      <p:to>
                                        <p:strVal val="visible"/>
                                      </p:to>
                                    </p:set>
                                    <p:anim calcmode="lin" valueType="num">
                                      <p:cBhvr additive="base">
                                        <p:cTn dur="1000"/>
                                        <p:tgtEl>
                                          <p:spTgt spid="94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48"/>
                                        </p:tgtEl>
                                        <p:attrNameLst>
                                          <p:attrName>style.visibility</p:attrName>
                                        </p:attrNameLst>
                                      </p:cBhvr>
                                      <p:to>
                                        <p:strVal val="visible"/>
                                      </p:to>
                                    </p:set>
                                    <p:anim calcmode="lin" valueType="num">
                                      <p:cBhvr additive="base">
                                        <p:cTn dur="1000"/>
                                        <p:tgtEl>
                                          <p:spTgt spid="94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93"/>
          <p:cNvSpPr txBox="1"/>
          <p:nvPr>
            <p:ph type="title"/>
          </p:nvPr>
        </p:nvSpPr>
        <p:spPr>
          <a:xfrm rot="-5400000">
            <a:off x="-1494625" y="2285400"/>
            <a:ext cx="400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GROCERY GRADES</a:t>
            </a:r>
            <a:endParaRPr/>
          </a:p>
        </p:txBody>
      </p:sp>
      <p:sp>
        <p:nvSpPr>
          <p:cNvPr id="966" name="Google Shape;966;p93"/>
          <p:cNvSpPr/>
          <p:nvPr/>
        </p:nvSpPr>
        <p:spPr>
          <a:xfrm>
            <a:off x="170182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3"/>
          <p:cNvSpPr/>
          <p:nvPr/>
        </p:nvSpPr>
        <p:spPr>
          <a:xfrm>
            <a:off x="4008650"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3"/>
          <p:cNvSpPr/>
          <p:nvPr/>
        </p:nvSpPr>
        <p:spPr>
          <a:xfrm>
            <a:off x="631547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93"/>
          <p:cNvGrpSpPr/>
          <p:nvPr/>
        </p:nvGrpSpPr>
        <p:grpSpPr>
          <a:xfrm>
            <a:off x="2547056" y="1750828"/>
            <a:ext cx="365438" cy="366364"/>
            <a:chOff x="-64044600" y="3360375"/>
            <a:chExt cx="315850" cy="316650"/>
          </a:xfrm>
        </p:grpSpPr>
        <p:sp>
          <p:nvSpPr>
            <p:cNvPr id="970" name="Google Shape;970;p9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93"/>
          <p:cNvGrpSpPr/>
          <p:nvPr/>
        </p:nvGrpSpPr>
        <p:grpSpPr>
          <a:xfrm>
            <a:off x="4816962" y="1760466"/>
            <a:ext cx="368186" cy="366364"/>
            <a:chOff x="-63679950" y="3360375"/>
            <a:chExt cx="318225" cy="316650"/>
          </a:xfrm>
        </p:grpSpPr>
        <p:sp>
          <p:nvSpPr>
            <p:cNvPr id="974" name="Google Shape;974;p9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93"/>
          <p:cNvGrpSpPr/>
          <p:nvPr/>
        </p:nvGrpSpPr>
        <p:grpSpPr>
          <a:xfrm>
            <a:off x="7213106" y="1759667"/>
            <a:ext cx="307231" cy="348690"/>
            <a:chOff x="2423775" y="3226875"/>
            <a:chExt cx="259925" cy="295000"/>
          </a:xfrm>
        </p:grpSpPr>
        <p:sp>
          <p:nvSpPr>
            <p:cNvPr id="979" name="Google Shape;979;p9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93"/>
          <p:cNvSpPr txBox="1"/>
          <p:nvPr>
            <p:ph idx="2" type="title"/>
          </p:nvPr>
        </p:nvSpPr>
        <p:spPr>
          <a:xfrm>
            <a:off x="1950375"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Paper Style Writing</a:t>
            </a:r>
            <a:endParaRPr/>
          </a:p>
        </p:txBody>
      </p:sp>
      <p:sp>
        <p:nvSpPr>
          <p:cNvPr id="983" name="Google Shape;983;p93"/>
          <p:cNvSpPr txBox="1"/>
          <p:nvPr>
            <p:ph idx="3" type="title"/>
          </p:nvPr>
        </p:nvSpPr>
        <p:spPr>
          <a:xfrm>
            <a:off x="4076300" y="2194475"/>
            <a:ext cx="19206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WITHOUT FRAMEWORKS</a:t>
            </a:r>
            <a:endParaRPr/>
          </a:p>
        </p:txBody>
      </p:sp>
      <p:sp>
        <p:nvSpPr>
          <p:cNvPr id="984" name="Google Shape;984;p93"/>
          <p:cNvSpPr txBox="1"/>
          <p:nvPr>
            <p:ph idx="5" type="title"/>
          </p:nvPr>
        </p:nvSpPr>
        <p:spPr>
          <a:xfrm>
            <a:off x="6587313"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985" name="Google Shape;985;p93"/>
          <p:cNvSpPr txBox="1"/>
          <p:nvPr/>
        </p:nvSpPr>
        <p:spPr>
          <a:xfrm>
            <a:off x="6374375" y="2625825"/>
            <a:ext cx="1920600" cy="2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Introduce BLOT</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Framework Application</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65"/>
                                        </p:tgtEl>
                                        <p:attrNameLst>
                                          <p:attrName>style.visibility</p:attrName>
                                        </p:attrNameLst>
                                      </p:cBhvr>
                                      <p:to>
                                        <p:strVal val="visible"/>
                                      </p:to>
                                    </p:set>
                                    <p:anim calcmode="lin" valueType="num">
                                      <p:cBhvr additive="base">
                                        <p:cTn dur="1000"/>
                                        <p:tgtEl>
                                          <p:spTgt spid="9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66"/>
                                        </p:tgtEl>
                                        <p:attrNameLst>
                                          <p:attrName>style.visibility</p:attrName>
                                        </p:attrNameLst>
                                      </p:cBhvr>
                                      <p:to>
                                        <p:strVal val="visible"/>
                                      </p:to>
                                    </p:set>
                                    <p:anim calcmode="lin" valueType="num">
                                      <p:cBhvr additive="base">
                                        <p:cTn dur="1000"/>
                                        <p:tgtEl>
                                          <p:spTgt spid="96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67"/>
                                        </p:tgtEl>
                                        <p:attrNameLst>
                                          <p:attrName>style.visibility</p:attrName>
                                        </p:attrNameLst>
                                      </p:cBhvr>
                                      <p:to>
                                        <p:strVal val="visible"/>
                                      </p:to>
                                    </p:set>
                                    <p:anim calcmode="lin" valueType="num">
                                      <p:cBhvr additive="base">
                                        <p:cTn dur="1000"/>
                                        <p:tgtEl>
                                          <p:spTgt spid="96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68"/>
                                        </p:tgtEl>
                                        <p:attrNameLst>
                                          <p:attrName>style.visibility</p:attrName>
                                        </p:attrNameLst>
                                      </p:cBhvr>
                                      <p:to>
                                        <p:strVal val="visible"/>
                                      </p:to>
                                    </p:set>
                                    <p:anim calcmode="lin" valueType="num">
                                      <p:cBhvr additive="base">
                                        <p:cTn dur="1000"/>
                                        <p:tgtEl>
                                          <p:spTgt spid="96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94"/>
          <p:cNvSpPr txBox="1"/>
          <p:nvPr>
            <p:ph idx="4" type="title"/>
          </p:nvPr>
        </p:nvSpPr>
        <p:spPr>
          <a:xfrm>
            <a:off x="356637" y="160225"/>
            <a:ext cx="407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Bad Practice Examples</a:t>
            </a:r>
            <a:endParaRPr sz="2500"/>
          </a:p>
        </p:txBody>
      </p:sp>
      <p:pic>
        <p:nvPicPr>
          <p:cNvPr id="991" name="Google Shape;991;p94"/>
          <p:cNvPicPr preferRelativeResize="0"/>
          <p:nvPr/>
        </p:nvPicPr>
        <p:blipFill>
          <a:blip r:embed="rId3">
            <a:alphaModFix/>
          </a:blip>
          <a:stretch>
            <a:fillRect/>
          </a:stretch>
        </p:blipFill>
        <p:spPr>
          <a:xfrm>
            <a:off x="0" y="859688"/>
            <a:ext cx="4367126" cy="2406525"/>
          </a:xfrm>
          <a:prstGeom prst="rect">
            <a:avLst/>
          </a:prstGeom>
          <a:noFill/>
          <a:ln>
            <a:noFill/>
          </a:ln>
        </p:spPr>
      </p:pic>
      <p:pic>
        <p:nvPicPr>
          <p:cNvPr id="992" name="Google Shape;992;p94"/>
          <p:cNvPicPr preferRelativeResize="0"/>
          <p:nvPr/>
        </p:nvPicPr>
        <p:blipFill>
          <a:blip r:embed="rId4">
            <a:alphaModFix/>
          </a:blip>
          <a:stretch>
            <a:fillRect/>
          </a:stretch>
        </p:blipFill>
        <p:spPr>
          <a:xfrm>
            <a:off x="4436325" y="732925"/>
            <a:ext cx="4681725" cy="3021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95"/>
          <p:cNvSpPr txBox="1"/>
          <p:nvPr>
            <p:ph type="title"/>
          </p:nvPr>
        </p:nvSpPr>
        <p:spPr>
          <a:xfrm>
            <a:off x="640349" y="692350"/>
            <a:ext cx="786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BLOT – Bottom Line On Top</a:t>
            </a:r>
            <a:endParaRPr/>
          </a:p>
        </p:txBody>
      </p:sp>
      <p:sp>
        <p:nvSpPr>
          <p:cNvPr id="998" name="Google Shape;998;p95"/>
          <p:cNvSpPr txBox="1"/>
          <p:nvPr/>
        </p:nvSpPr>
        <p:spPr>
          <a:xfrm>
            <a:off x="3987404" y="2964750"/>
            <a:ext cx="1538100" cy="75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lt1"/>
                </a:solidFill>
              </a:rPr>
              <a:t>We implemented WorkSuite Pro</a:t>
            </a:r>
            <a:endParaRPr>
              <a:solidFill>
                <a:schemeClr val="lt1"/>
              </a:solidFill>
              <a:latin typeface="Montserrat"/>
              <a:ea typeface="Montserrat"/>
              <a:cs typeface="Montserrat"/>
              <a:sym typeface="Montserrat"/>
            </a:endParaRPr>
          </a:p>
        </p:txBody>
      </p:sp>
      <p:sp>
        <p:nvSpPr>
          <p:cNvPr id="999" name="Google Shape;999;p95"/>
          <p:cNvSpPr txBox="1"/>
          <p:nvPr/>
        </p:nvSpPr>
        <p:spPr>
          <a:xfrm>
            <a:off x="3987404" y="2590691"/>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latin typeface="Rubik"/>
                <a:ea typeface="Rubik"/>
                <a:cs typeface="Rubik"/>
                <a:sym typeface="Rubik"/>
              </a:rPr>
              <a:t>Achieved X</a:t>
            </a:r>
            <a:endParaRPr b="1" sz="1600">
              <a:solidFill>
                <a:schemeClr val="lt1"/>
              </a:solidFill>
              <a:latin typeface="Rubik"/>
              <a:ea typeface="Rubik"/>
              <a:cs typeface="Rubik"/>
              <a:sym typeface="Rubik"/>
            </a:endParaRPr>
          </a:p>
        </p:txBody>
      </p:sp>
      <p:sp>
        <p:nvSpPr>
          <p:cNvPr id="1000" name="Google Shape;1000;p95"/>
          <p:cNvSpPr txBox="1"/>
          <p:nvPr/>
        </p:nvSpPr>
        <p:spPr>
          <a:xfrm>
            <a:off x="5724029" y="2964750"/>
            <a:ext cx="1538100" cy="75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a:t>
            </a:r>
            <a:endParaRPr>
              <a:solidFill>
                <a:schemeClr val="lt1"/>
              </a:solidFill>
              <a:latin typeface="Montserrat"/>
              <a:ea typeface="Montserrat"/>
              <a:cs typeface="Montserrat"/>
              <a:sym typeface="Montserrat"/>
            </a:endParaRPr>
          </a:p>
        </p:txBody>
      </p:sp>
      <p:sp>
        <p:nvSpPr>
          <p:cNvPr id="1001" name="Google Shape;1001;p95"/>
          <p:cNvSpPr txBox="1"/>
          <p:nvPr/>
        </p:nvSpPr>
        <p:spPr>
          <a:xfrm>
            <a:off x="5646475" y="2590688"/>
            <a:ext cx="16932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latin typeface="Rubik"/>
                <a:ea typeface="Rubik"/>
                <a:cs typeface="Rubik"/>
                <a:sym typeface="Rubik"/>
              </a:rPr>
              <a:t>Measured by Y</a:t>
            </a:r>
            <a:endParaRPr b="1" sz="1600">
              <a:solidFill>
                <a:schemeClr val="lt1"/>
              </a:solidFill>
              <a:latin typeface="Rubik"/>
              <a:ea typeface="Rubik"/>
              <a:cs typeface="Rubik"/>
              <a:sym typeface="Rubik"/>
            </a:endParaRPr>
          </a:p>
        </p:txBody>
      </p:sp>
      <p:sp>
        <p:nvSpPr>
          <p:cNvPr id="1002" name="Google Shape;1002;p95"/>
          <p:cNvSpPr txBox="1"/>
          <p:nvPr/>
        </p:nvSpPr>
        <p:spPr>
          <a:xfrm>
            <a:off x="7460654" y="2964750"/>
            <a:ext cx="1538100" cy="75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lt1"/>
                </a:solidFill>
              </a:rPr>
              <a:t>To enhance productivity and reduce costs</a:t>
            </a:r>
            <a:endParaRPr>
              <a:solidFill>
                <a:schemeClr val="lt1"/>
              </a:solidFill>
              <a:latin typeface="Montserrat"/>
              <a:ea typeface="Montserrat"/>
              <a:cs typeface="Montserrat"/>
              <a:sym typeface="Montserrat"/>
            </a:endParaRPr>
          </a:p>
        </p:txBody>
      </p:sp>
      <p:sp>
        <p:nvSpPr>
          <p:cNvPr id="1003" name="Google Shape;1003;p95"/>
          <p:cNvSpPr txBox="1"/>
          <p:nvPr/>
        </p:nvSpPr>
        <p:spPr>
          <a:xfrm>
            <a:off x="7460654" y="2590691"/>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1"/>
                </a:solidFill>
                <a:latin typeface="Rubik"/>
                <a:ea typeface="Rubik"/>
                <a:cs typeface="Rubik"/>
                <a:sym typeface="Rubik"/>
              </a:rPr>
              <a:t>For Z Reason</a:t>
            </a:r>
            <a:endParaRPr b="1" sz="1600">
              <a:solidFill>
                <a:schemeClr val="lt1"/>
              </a:solidFill>
              <a:latin typeface="Rubik"/>
              <a:ea typeface="Rubik"/>
              <a:cs typeface="Rubik"/>
              <a:sym typeface="Rubik"/>
            </a:endParaRPr>
          </a:p>
        </p:txBody>
      </p:sp>
      <p:sp>
        <p:nvSpPr>
          <p:cNvPr id="1004" name="Google Shape;1004;p95"/>
          <p:cNvSpPr txBox="1"/>
          <p:nvPr/>
        </p:nvSpPr>
        <p:spPr>
          <a:xfrm>
            <a:off x="5724025" y="1422441"/>
            <a:ext cx="1538100" cy="4887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BLOT</a:t>
            </a:r>
            <a:endParaRPr b="1" sz="1600">
              <a:solidFill>
                <a:schemeClr val="lt1"/>
              </a:solidFill>
              <a:latin typeface="Rubik"/>
              <a:ea typeface="Rubik"/>
              <a:cs typeface="Rubik"/>
              <a:sym typeface="Rubik"/>
            </a:endParaRPr>
          </a:p>
        </p:txBody>
      </p:sp>
      <p:cxnSp>
        <p:nvCxnSpPr>
          <p:cNvPr id="1005" name="Google Shape;1005;p95"/>
          <p:cNvCxnSpPr>
            <a:stCxn id="999" idx="0"/>
            <a:endCxn id="1001" idx="0"/>
          </p:cNvCxnSpPr>
          <p:nvPr/>
        </p:nvCxnSpPr>
        <p:spPr>
          <a:xfrm flipH="1" rot="-5400000">
            <a:off x="5624504" y="1722641"/>
            <a:ext cx="600" cy="1736700"/>
          </a:xfrm>
          <a:prstGeom prst="bentConnector3">
            <a:avLst>
              <a:gd fmla="val -39688047" name="adj1"/>
            </a:avLst>
          </a:prstGeom>
          <a:noFill/>
          <a:ln cap="flat" cmpd="sng" w="19050">
            <a:solidFill>
              <a:schemeClr val="lt1"/>
            </a:solidFill>
            <a:prstDash val="solid"/>
            <a:round/>
            <a:headEnd len="med" w="med" type="none"/>
            <a:tailEnd len="med" w="med" type="none"/>
          </a:ln>
        </p:spPr>
      </p:cxnSp>
      <p:cxnSp>
        <p:nvCxnSpPr>
          <p:cNvPr id="1006" name="Google Shape;1006;p95"/>
          <p:cNvCxnSpPr>
            <a:stCxn id="1001" idx="0"/>
            <a:endCxn id="1003" idx="0"/>
          </p:cNvCxnSpPr>
          <p:nvPr/>
        </p:nvCxnSpPr>
        <p:spPr>
          <a:xfrm flipH="1" rot="-5400000">
            <a:off x="7361125" y="1722637"/>
            <a:ext cx="600" cy="1736700"/>
          </a:xfrm>
          <a:prstGeom prst="bentConnector3">
            <a:avLst>
              <a:gd fmla="val -39687500" name="adj1"/>
            </a:avLst>
          </a:prstGeom>
          <a:noFill/>
          <a:ln cap="flat" cmpd="sng" w="19050">
            <a:solidFill>
              <a:schemeClr val="lt1"/>
            </a:solidFill>
            <a:prstDash val="solid"/>
            <a:round/>
            <a:headEnd len="med" w="med" type="none"/>
            <a:tailEnd len="med" w="med" type="none"/>
          </a:ln>
        </p:spPr>
      </p:cxnSp>
      <p:cxnSp>
        <p:nvCxnSpPr>
          <p:cNvPr id="1007" name="Google Shape;1007;p95"/>
          <p:cNvCxnSpPr>
            <a:stCxn id="1004" idx="2"/>
            <a:endCxn id="1001" idx="0"/>
          </p:cNvCxnSpPr>
          <p:nvPr/>
        </p:nvCxnSpPr>
        <p:spPr>
          <a:xfrm>
            <a:off x="6493075" y="1911141"/>
            <a:ext cx="0" cy="679500"/>
          </a:xfrm>
          <a:prstGeom prst="straightConnector1">
            <a:avLst/>
          </a:prstGeom>
          <a:noFill/>
          <a:ln cap="flat" cmpd="sng" w="19050">
            <a:solidFill>
              <a:schemeClr val="lt1"/>
            </a:solidFill>
            <a:prstDash val="solid"/>
            <a:round/>
            <a:headEnd len="med" w="med" type="none"/>
            <a:tailEnd len="med" w="med" type="none"/>
          </a:ln>
        </p:spPr>
      </p:cxnSp>
      <p:sp>
        <p:nvSpPr>
          <p:cNvPr id="1008" name="Google Shape;1008;p95"/>
          <p:cNvSpPr txBox="1"/>
          <p:nvPr/>
        </p:nvSpPr>
        <p:spPr>
          <a:xfrm>
            <a:off x="413275" y="1643750"/>
            <a:ext cx="3375600" cy="23826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chemeClr val="lt1"/>
                </a:solidFill>
                <a:latin typeface="Montserrat"/>
                <a:ea typeface="Montserrat"/>
                <a:cs typeface="Montserrat"/>
                <a:sym typeface="Montserrat"/>
              </a:rPr>
              <a:t>"Our company has been evaluating various software options to enhance productivity, streamline our processes, and reduce costs. After assessing multiple vendors and conducting a series of trials, we have decided to implement WorkSuite Pro as it meets our needs effectively."</a:t>
            </a:r>
            <a:endParaRPr>
              <a:solidFill>
                <a:schemeClr val="lt1"/>
              </a:solidFill>
              <a:latin typeface="Montserrat"/>
              <a:ea typeface="Montserrat"/>
              <a:cs typeface="Montserrat"/>
              <a:sym typeface="Montserrat"/>
            </a:endParaRPr>
          </a:p>
        </p:txBody>
      </p:sp>
      <p:sp>
        <p:nvSpPr>
          <p:cNvPr id="1009" name="Google Shape;1009;p95"/>
          <p:cNvSpPr txBox="1"/>
          <p:nvPr/>
        </p:nvSpPr>
        <p:spPr>
          <a:xfrm>
            <a:off x="1270000" y="1265041"/>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NOT BLOT</a:t>
            </a:r>
            <a:endParaRPr b="1" sz="1600">
              <a:solidFill>
                <a:schemeClr val="lt1"/>
              </a:solidFill>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1000"/>
                                        <p:tgtEl>
                                          <p:spTgt spid="9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99"/>
                                        </p:tgtEl>
                                        <p:attrNameLst>
                                          <p:attrName>style.visibility</p:attrName>
                                        </p:attrNameLst>
                                      </p:cBhvr>
                                      <p:to>
                                        <p:strVal val="visible"/>
                                      </p:to>
                                    </p:set>
                                    <p:anim calcmode="lin" valueType="num">
                                      <p:cBhvr additive="base">
                                        <p:cTn dur="1000"/>
                                        <p:tgtEl>
                                          <p:spTgt spid="99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par>
                                <p:cTn fill="hold" nodeType="with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02"/>
                                        </p:tgtEl>
                                        <p:attrNameLst>
                                          <p:attrName>style.visibility</p:attrName>
                                        </p:attrNameLst>
                                      </p:cBhvr>
                                      <p:to>
                                        <p:strVal val="visible"/>
                                      </p:to>
                                    </p:set>
                                    <p:anim calcmode="lin" valueType="num">
                                      <p:cBhvr additive="base">
                                        <p:cTn dur="1000"/>
                                        <p:tgtEl>
                                          <p:spTgt spid="100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pic>
        <p:nvPicPr>
          <p:cNvPr id="1014" name="Google Shape;1014;p96"/>
          <p:cNvPicPr preferRelativeResize="0"/>
          <p:nvPr/>
        </p:nvPicPr>
        <p:blipFill>
          <a:blip r:embed="rId3">
            <a:alphaModFix/>
          </a:blip>
          <a:stretch>
            <a:fillRect/>
          </a:stretch>
        </p:blipFill>
        <p:spPr>
          <a:xfrm>
            <a:off x="3549500" y="546650"/>
            <a:ext cx="5635825" cy="4050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8" name="Shape 1018"/>
        <p:cNvGrpSpPr/>
        <p:nvPr/>
      </p:nvGrpSpPr>
      <p:grpSpPr>
        <a:xfrm>
          <a:off x="0" y="0"/>
          <a:ext cx="0" cy="0"/>
          <a:chOff x="0" y="0"/>
          <a:chExt cx="0" cy="0"/>
        </a:xfrm>
      </p:grpSpPr>
      <p:sp>
        <p:nvSpPr>
          <p:cNvPr id="1019" name="Google Shape;1019;p97"/>
          <p:cNvSpPr txBox="1"/>
          <p:nvPr>
            <p:ph type="title"/>
          </p:nvPr>
        </p:nvSpPr>
        <p:spPr>
          <a:xfrm>
            <a:off x="2435400" y="433775"/>
            <a:ext cx="4273200" cy="10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LET’S NOW APPLY EVERYTHING</a:t>
            </a:r>
            <a:endParaRPr sz="3000"/>
          </a:p>
          <a:p>
            <a:pPr indent="0" lvl="0" marL="0" rtl="0" algn="ctr">
              <a:spcBef>
                <a:spcPts val="0"/>
              </a:spcBef>
              <a:spcAft>
                <a:spcPts val="0"/>
              </a:spcAft>
              <a:buNone/>
            </a:pPr>
            <a:r>
              <a:t/>
            </a:r>
            <a:endParaRPr sz="3000"/>
          </a:p>
        </p:txBody>
      </p:sp>
      <p:sp>
        <p:nvSpPr>
          <p:cNvPr id="1020" name="Google Shape;1020;p97"/>
          <p:cNvSpPr txBox="1"/>
          <p:nvPr/>
        </p:nvSpPr>
        <p:spPr>
          <a:xfrm>
            <a:off x="1161750" y="1907625"/>
            <a:ext cx="6820500" cy="2486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1100">
                <a:solidFill>
                  <a:schemeClr val="lt1"/>
                </a:solidFill>
                <a:latin typeface="Montserrat"/>
                <a:ea typeface="Montserrat"/>
                <a:cs typeface="Montserrat"/>
                <a:sym typeface="Montserrat"/>
              </a:rPr>
              <a:t>Firm: Nothing Phone</a:t>
            </a:r>
            <a:endParaRPr sz="1100">
              <a:solidFill>
                <a:schemeClr val="lt1"/>
              </a:solidFill>
              <a:latin typeface="Montserrat"/>
              <a:ea typeface="Montserrat"/>
              <a:cs typeface="Montserrat"/>
              <a:sym typeface="Montserrat"/>
            </a:endParaRPr>
          </a:p>
          <a:p>
            <a:pPr indent="0" lvl="0" marL="0" rtl="0" algn="ctr">
              <a:lnSpc>
                <a:spcPct val="115000"/>
              </a:lnSpc>
              <a:spcBef>
                <a:spcPts val="1200"/>
              </a:spcBef>
              <a:spcAft>
                <a:spcPts val="0"/>
              </a:spcAft>
              <a:buNone/>
            </a:pPr>
            <a:r>
              <a:rPr lang="en" sz="1100">
                <a:solidFill>
                  <a:schemeClr val="lt1"/>
                </a:solidFill>
                <a:latin typeface="Montserrat"/>
                <a:ea typeface="Montserrat"/>
                <a:cs typeface="Montserrat"/>
                <a:sym typeface="Montserrat"/>
              </a:rPr>
              <a:t>A successful low cost provider for mobile phones.</a:t>
            </a:r>
            <a:endParaRPr sz="1100">
              <a:solidFill>
                <a:schemeClr val="lt1"/>
              </a:solidFill>
              <a:latin typeface="Montserrat"/>
              <a:ea typeface="Montserrat"/>
              <a:cs typeface="Montserrat"/>
              <a:sym typeface="Montserrat"/>
            </a:endParaRPr>
          </a:p>
          <a:p>
            <a:pPr indent="0" lvl="0" marL="0" rtl="0" algn="ctr">
              <a:lnSpc>
                <a:spcPct val="115000"/>
              </a:lnSpc>
              <a:spcBef>
                <a:spcPts val="1200"/>
              </a:spcBef>
              <a:spcAft>
                <a:spcPts val="0"/>
              </a:spcAft>
              <a:buNone/>
            </a:pPr>
            <a:r>
              <a:rPr lang="en" sz="1100">
                <a:solidFill>
                  <a:schemeClr val="lt1"/>
                </a:solidFill>
                <a:latin typeface="Montserrat"/>
                <a:ea typeface="Montserrat"/>
                <a:cs typeface="Montserrat"/>
                <a:sym typeface="Montserrat"/>
              </a:rPr>
              <a:t>This is incredibly impressive because the mobile phone market is uber saturated with competitors. So, </a:t>
            </a:r>
            <a:r>
              <a:rPr b="1" lang="en" sz="1100">
                <a:solidFill>
                  <a:schemeClr val="lt1"/>
                </a:solidFill>
                <a:latin typeface="Montserrat"/>
                <a:ea typeface="Montserrat"/>
                <a:cs typeface="Montserrat"/>
                <a:sym typeface="Montserrat"/>
              </a:rPr>
              <a:t>how did they do it?</a:t>
            </a:r>
            <a:r>
              <a:rPr lang="en" sz="1100">
                <a:solidFill>
                  <a:schemeClr val="lt1"/>
                </a:solidFill>
                <a:latin typeface="Montserrat"/>
                <a:ea typeface="Montserrat"/>
                <a:cs typeface="Montserrat"/>
                <a:sym typeface="Montserrat"/>
              </a:rPr>
              <a:t> To help break this down I’m going to walk everyone through the 3 frameworks that you’ll be using for the take-home case report.</a:t>
            </a:r>
            <a:endParaRPr sz="1100">
              <a:solidFill>
                <a:schemeClr val="lt1"/>
              </a:solidFill>
              <a:latin typeface="Montserrat"/>
              <a:ea typeface="Montserrat"/>
              <a:cs typeface="Montserrat"/>
              <a:sym typeface="Montserrat"/>
            </a:endParaRPr>
          </a:p>
          <a:p>
            <a:pPr indent="0" lvl="0" marL="0" rtl="0" algn="ctr">
              <a:lnSpc>
                <a:spcPct val="115000"/>
              </a:lnSpc>
              <a:spcBef>
                <a:spcPts val="1200"/>
              </a:spcBef>
              <a:spcAft>
                <a:spcPts val="0"/>
              </a:spcAft>
              <a:buNone/>
            </a:pPr>
            <a:r>
              <a:rPr lang="en" sz="1100">
                <a:solidFill>
                  <a:schemeClr val="lt1"/>
                </a:solidFill>
                <a:latin typeface="Montserrat"/>
                <a:ea typeface="Montserrat"/>
                <a:cs typeface="Montserrat"/>
                <a:sym typeface="Montserrat"/>
              </a:rPr>
              <a:t>Porter’s 5 Forces</a:t>
            </a:r>
            <a:endParaRPr sz="1100">
              <a:solidFill>
                <a:schemeClr val="lt1"/>
              </a:solidFill>
              <a:latin typeface="Montserrat"/>
              <a:ea typeface="Montserrat"/>
              <a:cs typeface="Montserrat"/>
              <a:sym typeface="Montserrat"/>
            </a:endParaRPr>
          </a:p>
          <a:p>
            <a:pPr indent="0" lvl="0" marL="0" rtl="0" algn="ctr">
              <a:lnSpc>
                <a:spcPct val="115000"/>
              </a:lnSpc>
              <a:spcBef>
                <a:spcPts val="1200"/>
              </a:spcBef>
              <a:spcAft>
                <a:spcPts val="0"/>
              </a:spcAft>
              <a:buNone/>
            </a:pPr>
            <a:r>
              <a:rPr lang="en" sz="1100">
                <a:solidFill>
                  <a:schemeClr val="lt1"/>
                </a:solidFill>
                <a:latin typeface="Montserrat"/>
                <a:ea typeface="Montserrat"/>
                <a:cs typeface="Montserrat"/>
                <a:sym typeface="Montserrat"/>
              </a:rPr>
              <a:t>SWOT</a:t>
            </a:r>
            <a:endParaRPr sz="1100">
              <a:solidFill>
                <a:schemeClr val="lt1"/>
              </a:solidFill>
              <a:latin typeface="Montserrat"/>
              <a:ea typeface="Montserrat"/>
              <a:cs typeface="Montserrat"/>
              <a:sym typeface="Montserrat"/>
            </a:endParaRPr>
          </a:p>
          <a:p>
            <a:pPr indent="0" lvl="0" marL="0" rtl="0" algn="ctr">
              <a:lnSpc>
                <a:spcPct val="115000"/>
              </a:lnSpc>
              <a:spcBef>
                <a:spcPts val="1200"/>
              </a:spcBef>
              <a:spcAft>
                <a:spcPts val="1200"/>
              </a:spcAft>
              <a:buNone/>
            </a:pPr>
            <a:r>
              <a:rPr lang="en" sz="1100">
                <a:solidFill>
                  <a:schemeClr val="lt1"/>
                </a:solidFill>
                <a:latin typeface="Montserrat"/>
                <a:ea typeface="Montserrat"/>
                <a:cs typeface="Montserrat"/>
                <a:sym typeface="Montserrat"/>
              </a:rPr>
              <a:t>Product Adoption Lifecycle</a:t>
            </a:r>
            <a:endParaRPr sz="1100">
              <a:solidFill>
                <a:schemeClr val="lt1"/>
              </a:solidFill>
              <a:latin typeface="Montserrat"/>
              <a:ea typeface="Montserrat"/>
              <a:cs typeface="Montserrat"/>
              <a:sym typeface="Montserrat"/>
            </a:endParaRPr>
          </a:p>
        </p:txBody>
      </p:sp>
      <p:pic>
        <p:nvPicPr>
          <p:cNvPr id="1021" name="Google Shape;1021;p97"/>
          <p:cNvPicPr preferRelativeResize="0"/>
          <p:nvPr/>
        </p:nvPicPr>
        <p:blipFill>
          <a:blip r:embed="rId4">
            <a:alphaModFix/>
          </a:blip>
          <a:stretch>
            <a:fillRect/>
          </a:stretch>
        </p:blipFill>
        <p:spPr>
          <a:xfrm>
            <a:off x="8042638" y="1697550"/>
            <a:ext cx="2276475" cy="3333750"/>
          </a:xfrm>
          <a:prstGeom prst="rect">
            <a:avLst/>
          </a:prstGeom>
          <a:noFill/>
          <a:ln>
            <a:noFill/>
          </a:ln>
        </p:spPr>
      </p:pic>
      <p:pic>
        <p:nvPicPr>
          <p:cNvPr id="1022" name="Google Shape;1022;p97"/>
          <p:cNvPicPr preferRelativeResize="0"/>
          <p:nvPr/>
        </p:nvPicPr>
        <p:blipFill>
          <a:blip r:embed="rId4">
            <a:alphaModFix/>
          </a:blip>
          <a:stretch>
            <a:fillRect/>
          </a:stretch>
        </p:blipFill>
        <p:spPr>
          <a:xfrm>
            <a:off x="-1114737" y="1697550"/>
            <a:ext cx="2276475" cy="333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2"/>
          <p:cNvSpPr/>
          <p:nvPr/>
        </p:nvSpPr>
        <p:spPr>
          <a:xfrm>
            <a:off x="238950" y="2237352"/>
            <a:ext cx="2104200" cy="6690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Firm &amp; Market</a:t>
            </a:r>
            <a:endParaRPr>
              <a:solidFill>
                <a:srgbClr val="FFFFFF"/>
              </a:solidFill>
              <a:latin typeface="Roboto"/>
              <a:ea typeface="Roboto"/>
              <a:cs typeface="Roboto"/>
              <a:sym typeface="Roboto"/>
            </a:endParaRPr>
          </a:p>
        </p:txBody>
      </p:sp>
      <p:sp>
        <p:nvSpPr>
          <p:cNvPr id="397" name="Google Shape;397;p62"/>
          <p:cNvSpPr/>
          <p:nvPr/>
        </p:nvSpPr>
        <p:spPr>
          <a:xfrm>
            <a:off x="1985647" y="2237138"/>
            <a:ext cx="1961100" cy="6690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Idea Generate</a:t>
            </a:r>
            <a:endParaRPr>
              <a:solidFill>
                <a:srgbClr val="FFFFFF"/>
              </a:solidFill>
              <a:latin typeface="Roboto"/>
              <a:ea typeface="Roboto"/>
              <a:cs typeface="Roboto"/>
              <a:sym typeface="Roboto"/>
            </a:endParaRPr>
          </a:p>
        </p:txBody>
      </p:sp>
      <p:sp>
        <p:nvSpPr>
          <p:cNvPr id="398" name="Google Shape;398;p62"/>
          <p:cNvSpPr/>
          <p:nvPr/>
        </p:nvSpPr>
        <p:spPr>
          <a:xfrm>
            <a:off x="3580414" y="2237138"/>
            <a:ext cx="1961100" cy="669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Evaluate</a:t>
            </a:r>
            <a:endParaRPr>
              <a:solidFill>
                <a:schemeClr val="dk1"/>
              </a:solidFill>
              <a:latin typeface="Roboto"/>
              <a:ea typeface="Roboto"/>
              <a:cs typeface="Roboto"/>
              <a:sym typeface="Roboto"/>
            </a:endParaRPr>
          </a:p>
        </p:txBody>
      </p:sp>
      <p:sp>
        <p:nvSpPr>
          <p:cNvPr id="399" name="Google Shape;399;p62"/>
          <p:cNvSpPr/>
          <p:nvPr/>
        </p:nvSpPr>
        <p:spPr>
          <a:xfrm>
            <a:off x="6770351" y="2237138"/>
            <a:ext cx="1961100" cy="669000"/>
          </a:xfrm>
          <a:prstGeom prst="chevron">
            <a:avLst>
              <a:gd fmla="val 50000" name="adj"/>
            </a:avLst>
          </a:prstGeom>
          <a:solidFill>
            <a:srgbClr val="CCCC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Deploy</a:t>
            </a:r>
            <a:endParaRPr>
              <a:solidFill>
                <a:schemeClr val="dk1"/>
              </a:solidFill>
              <a:latin typeface="Roboto"/>
              <a:ea typeface="Roboto"/>
              <a:cs typeface="Roboto"/>
              <a:sym typeface="Roboto"/>
            </a:endParaRPr>
          </a:p>
        </p:txBody>
      </p:sp>
      <p:sp>
        <p:nvSpPr>
          <p:cNvPr id="400" name="Google Shape;400;p62"/>
          <p:cNvSpPr/>
          <p:nvPr/>
        </p:nvSpPr>
        <p:spPr>
          <a:xfrm>
            <a:off x="5175347" y="2237138"/>
            <a:ext cx="1961100" cy="669000"/>
          </a:xfrm>
          <a:prstGeom prst="chevron">
            <a:avLst>
              <a:gd fmla="val 50000"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Develop</a:t>
            </a:r>
            <a:endParaRPr>
              <a:solidFill>
                <a:schemeClr val="dk1"/>
              </a:solidFill>
              <a:latin typeface="Roboto"/>
              <a:ea typeface="Roboto"/>
              <a:cs typeface="Roboto"/>
              <a:sym typeface="Roboto"/>
            </a:endParaRPr>
          </a:p>
        </p:txBody>
      </p:sp>
      <p:sp>
        <p:nvSpPr>
          <p:cNvPr id="401" name="Google Shape;401;p62"/>
          <p:cNvSpPr txBox="1"/>
          <p:nvPr/>
        </p:nvSpPr>
        <p:spPr>
          <a:xfrm>
            <a:off x="238950" y="1301375"/>
            <a:ext cx="6126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lt1"/>
                </a:solidFill>
                <a:latin typeface="Rubik"/>
                <a:ea typeface="Rubik"/>
                <a:cs typeface="Rubik"/>
                <a:sym typeface="Rubik"/>
              </a:rPr>
              <a:t>Stage Gate Recap</a:t>
            </a:r>
            <a:endParaRPr b="1" sz="3800">
              <a:solidFill>
                <a:schemeClr val="lt1"/>
              </a:solidFill>
              <a:latin typeface="Rubik"/>
              <a:ea typeface="Rubik"/>
              <a:cs typeface="Rubik"/>
              <a:sym typeface="Rubi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98"/>
          <p:cNvSpPr/>
          <p:nvPr/>
        </p:nvSpPr>
        <p:spPr>
          <a:xfrm>
            <a:off x="3755709" y="1562525"/>
            <a:ext cx="1634400" cy="945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98"/>
          <p:cNvSpPr txBox="1"/>
          <p:nvPr>
            <p:ph type="title"/>
          </p:nvPr>
        </p:nvSpPr>
        <p:spPr>
          <a:xfrm>
            <a:off x="640349" y="692350"/>
            <a:ext cx="786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EXTERNAL ANALYSIS: PORTER’S 5 FORCES</a:t>
            </a:r>
            <a:endParaRPr sz="2500"/>
          </a:p>
        </p:txBody>
      </p:sp>
      <p:sp>
        <p:nvSpPr>
          <p:cNvPr id="1029" name="Google Shape;1029;p98"/>
          <p:cNvSpPr txBox="1"/>
          <p:nvPr/>
        </p:nvSpPr>
        <p:spPr>
          <a:xfrm>
            <a:off x="544050" y="3317725"/>
            <a:ext cx="1634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Montserrat"/>
                <a:ea typeface="Montserrat"/>
                <a:cs typeface="Montserrat"/>
                <a:sym typeface="Montserrat"/>
              </a:rPr>
              <a:t>Semiconductors are </a:t>
            </a:r>
            <a:r>
              <a:rPr lang="en" sz="1300">
                <a:solidFill>
                  <a:schemeClr val="lt1"/>
                </a:solidFill>
                <a:latin typeface="Montserrat"/>
                <a:ea typeface="Montserrat"/>
                <a:cs typeface="Montserrat"/>
                <a:sym typeface="Montserrat"/>
              </a:rPr>
              <a:t>produced</a:t>
            </a:r>
            <a:r>
              <a:rPr lang="en" sz="1300">
                <a:solidFill>
                  <a:schemeClr val="lt1"/>
                </a:solidFill>
                <a:latin typeface="Montserrat"/>
                <a:ea typeface="Montserrat"/>
                <a:cs typeface="Montserrat"/>
                <a:sym typeface="Montserrat"/>
              </a:rPr>
              <a:t> by a few</a:t>
            </a:r>
            <a:endParaRPr sz="1300">
              <a:solidFill>
                <a:schemeClr val="lt1"/>
              </a:solidFill>
              <a:latin typeface="Montserrat"/>
              <a:ea typeface="Montserrat"/>
              <a:cs typeface="Montserrat"/>
              <a:sym typeface="Montserrat"/>
            </a:endParaRPr>
          </a:p>
        </p:txBody>
      </p:sp>
      <p:sp>
        <p:nvSpPr>
          <p:cNvPr id="1030" name="Google Shape;1030;p98"/>
          <p:cNvSpPr txBox="1"/>
          <p:nvPr/>
        </p:nvSpPr>
        <p:spPr>
          <a:xfrm>
            <a:off x="640350" y="2813862"/>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MOD-HIGH</a:t>
            </a:r>
            <a:endParaRPr b="1" sz="1600">
              <a:solidFill>
                <a:schemeClr val="lt1"/>
              </a:solidFill>
              <a:latin typeface="Rubik"/>
              <a:ea typeface="Rubik"/>
              <a:cs typeface="Rubik"/>
              <a:sym typeface="Rubik"/>
            </a:endParaRPr>
          </a:p>
        </p:txBody>
      </p:sp>
      <p:sp>
        <p:nvSpPr>
          <p:cNvPr id="1031" name="Google Shape;1031;p98"/>
          <p:cNvSpPr txBox="1"/>
          <p:nvPr/>
        </p:nvSpPr>
        <p:spPr>
          <a:xfrm>
            <a:off x="2224575" y="3317723"/>
            <a:ext cx="1538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Low switching cost, lots of competition</a:t>
            </a:r>
            <a:endParaRPr>
              <a:solidFill>
                <a:schemeClr val="lt1"/>
              </a:solidFill>
              <a:latin typeface="Montserrat"/>
              <a:ea typeface="Montserrat"/>
              <a:cs typeface="Montserrat"/>
              <a:sym typeface="Montserrat"/>
            </a:endParaRPr>
          </a:p>
        </p:txBody>
      </p:sp>
      <p:sp>
        <p:nvSpPr>
          <p:cNvPr id="1032" name="Google Shape;1032;p98"/>
          <p:cNvSpPr txBox="1"/>
          <p:nvPr/>
        </p:nvSpPr>
        <p:spPr>
          <a:xfrm>
            <a:off x="2224575" y="2813862"/>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HIGH</a:t>
            </a:r>
            <a:endParaRPr b="1" sz="1600">
              <a:solidFill>
                <a:schemeClr val="lt1"/>
              </a:solidFill>
              <a:latin typeface="Rubik"/>
              <a:ea typeface="Rubik"/>
              <a:cs typeface="Rubik"/>
              <a:sym typeface="Rubik"/>
            </a:endParaRPr>
          </a:p>
        </p:txBody>
      </p:sp>
      <p:sp>
        <p:nvSpPr>
          <p:cNvPr id="1033" name="Google Shape;1033;p98"/>
          <p:cNvSpPr txBox="1"/>
          <p:nvPr/>
        </p:nvSpPr>
        <p:spPr>
          <a:xfrm>
            <a:off x="5389950" y="3317723"/>
            <a:ext cx="1538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Few replacements</a:t>
            </a:r>
            <a:endParaRPr>
              <a:solidFill>
                <a:schemeClr val="lt1"/>
              </a:solidFill>
              <a:latin typeface="Montserrat"/>
              <a:ea typeface="Montserrat"/>
              <a:cs typeface="Montserrat"/>
              <a:sym typeface="Montserrat"/>
            </a:endParaRPr>
          </a:p>
        </p:txBody>
      </p:sp>
      <p:sp>
        <p:nvSpPr>
          <p:cNvPr id="1034" name="Google Shape;1034;p98"/>
          <p:cNvSpPr txBox="1"/>
          <p:nvPr/>
        </p:nvSpPr>
        <p:spPr>
          <a:xfrm>
            <a:off x="5389950" y="2810931"/>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LOW</a:t>
            </a:r>
            <a:endParaRPr b="1" sz="1600">
              <a:solidFill>
                <a:schemeClr val="lt1"/>
              </a:solidFill>
              <a:latin typeface="Rubik"/>
              <a:ea typeface="Rubik"/>
              <a:cs typeface="Rubik"/>
              <a:sym typeface="Rubik"/>
            </a:endParaRPr>
          </a:p>
        </p:txBody>
      </p:sp>
      <p:sp>
        <p:nvSpPr>
          <p:cNvPr id="1035" name="Google Shape;1035;p98"/>
          <p:cNvSpPr txBox="1"/>
          <p:nvPr/>
        </p:nvSpPr>
        <p:spPr>
          <a:xfrm>
            <a:off x="6965550" y="3317723"/>
            <a:ext cx="1538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lt1"/>
                </a:solidFill>
                <a:latin typeface="Montserrat"/>
                <a:ea typeface="Montserrat"/>
                <a:cs typeface="Montserrat"/>
                <a:sym typeface="Montserrat"/>
              </a:rPr>
              <a:t>High CapX</a:t>
            </a:r>
            <a:endParaRPr sz="13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1300">
                <a:solidFill>
                  <a:schemeClr val="lt1"/>
                </a:solidFill>
                <a:latin typeface="Montserrat"/>
                <a:ea typeface="Montserrat"/>
                <a:cs typeface="Montserrat"/>
                <a:sym typeface="Montserrat"/>
              </a:rPr>
              <a:t>Open to niches</a:t>
            </a:r>
            <a:endParaRPr sz="1300">
              <a:solidFill>
                <a:schemeClr val="lt1"/>
              </a:solidFill>
              <a:latin typeface="Montserrat"/>
              <a:ea typeface="Montserrat"/>
              <a:cs typeface="Montserrat"/>
              <a:sym typeface="Montserrat"/>
            </a:endParaRPr>
          </a:p>
        </p:txBody>
      </p:sp>
      <p:sp>
        <p:nvSpPr>
          <p:cNvPr id="1036" name="Google Shape;1036;p98"/>
          <p:cNvSpPr txBox="1"/>
          <p:nvPr/>
        </p:nvSpPr>
        <p:spPr>
          <a:xfrm>
            <a:off x="6965550" y="2813862"/>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MODERATE</a:t>
            </a:r>
            <a:endParaRPr b="1" sz="1600">
              <a:solidFill>
                <a:schemeClr val="lt1"/>
              </a:solidFill>
              <a:latin typeface="Rubik"/>
              <a:ea typeface="Rubik"/>
              <a:cs typeface="Rubik"/>
              <a:sym typeface="Rubik"/>
            </a:endParaRPr>
          </a:p>
        </p:txBody>
      </p:sp>
      <p:sp>
        <p:nvSpPr>
          <p:cNvPr id="1037" name="Google Shape;1037;p98"/>
          <p:cNvSpPr/>
          <p:nvPr/>
        </p:nvSpPr>
        <p:spPr>
          <a:xfrm>
            <a:off x="936900" y="1555650"/>
            <a:ext cx="945000" cy="945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98"/>
          <p:cNvSpPr/>
          <p:nvPr/>
        </p:nvSpPr>
        <p:spPr>
          <a:xfrm>
            <a:off x="2521125" y="1555650"/>
            <a:ext cx="945000" cy="945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8"/>
          <p:cNvSpPr/>
          <p:nvPr/>
        </p:nvSpPr>
        <p:spPr>
          <a:xfrm>
            <a:off x="5686500" y="1555650"/>
            <a:ext cx="945000" cy="945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8"/>
          <p:cNvSpPr/>
          <p:nvPr/>
        </p:nvSpPr>
        <p:spPr>
          <a:xfrm>
            <a:off x="7262100" y="1555650"/>
            <a:ext cx="945000" cy="945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8"/>
          <p:cNvSpPr txBox="1"/>
          <p:nvPr/>
        </p:nvSpPr>
        <p:spPr>
          <a:xfrm>
            <a:off x="3807263" y="1790677"/>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EXISTING RIVALS</a:t>
            </a:r>
            <a:endParaRPr b="1" sz="1600">
              <a:solidFill>
                <a:schemeClr val="lt1"/>
              </a:solidFill>
              <a:latin typeface="Rubik"/>
              <a:ea typeface="Rubik"/>
              <a:cs typeface="Rubik"/>
              <a:sym typeface="Rubik"/>
            </a:endParaRPr>
          </a:p>
        </p:txBody>
      </p:sp>
      <p:cxnSp>
        <p:nvCxnSpPr>
          <p:cNvPr id="1042" name="Google Shape;1042;p98"/>
          <p:cNvCxnSpPr>
            <a:stCxn id="1037" idx="3"/>
            <a:endCxn id="1038" idx="1"/>
          </p:cNvCxnSpPr>
          <p:nvPr/>
        </p:nvCxnSpPr>
        <p:spPr>
          <a:xfrm>
            <a:off x="1881900" y="2028150"/>
            <a:ext cx="639300" cy="0"/>
          </a:xfrm>
          <a:prstGeom prst="straightConnector1">
            <a:avLst/>
          </a:prstGeom>
          <a:noFill/>
          <a:ln cap="flat" cmpd="sng" w="19050">
            <a:solidFill>
              <a:schemeClr val="lt1"/>
            </a:solidFill>
            <a:prstDash val="solid"/>
            <a:round/>
            <a:headEnd len="med" w="med" type="none"/>
            <a:tailEnd len="med" w="med" type="none"/>
          </a:ln>
        </p:spPr>
      </p:cxnSp>
      <p:cxnSp>
        <p:nvCxnSpPr>
          <p:cNvPr id="1043" name="Google Shape;1043;p98"/>
          <p:cNvCxnSpPr>
            <a:stCxn id="1039" idx="3"/>
            <a:endCxn id="1040" idx="1"/>
          </p:cNvCxnSpPr>
          <p:nvPr/>
        </p:nvCxnSpPr>
        <p:spPr>
          <a:xfrm>
            <a:off x="6631500" y="2028150"/>
            <a:ext cx="630600" cy="0"/>
          </a:xfrm>
          <a:prstGeom prst="straightConnector1">
            <a:avLst/>
          </a:prstGeom>
          <a:noFill/>
          <a:ln cap="flat" cmpd="sng" w="19050">
            <a:solidFill>
              <a:schemeClr val="lt1"/>
            </a:solidFill>
            <a:prstDash val="solid"/>
            <a:round/>
            <a:headEnd len="med" w="med" type="none"/>
            <a:tailEnd len="med" w="med" type="none"/>
          </a:ln>
        </p:spPr>
      </p:cxnSp>
      <p:sp>
        <p:nvSpPr>
          <p:cNvPr id="1044" name="Google Shape;1044;p98"/>
          <p:cNvSpPr txBox="1"/>
          <p:nvPr/>
        </p:nvSpPr>
        <p:spPr>
          <a:xfrm>
            <a:off x="3807250" y="2804989"/>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ubik"/>
                <a:ea typeface="Rubik"/>
                <a:cs typeface="Rubik"/>
                <a:sym typeface="Rubik"/>
              </a:rPr>
              <a:t>HIGH</a:t>
            </a:r>
            <a:endParaRPr b="1" sz="1600">
              <a:solidFill>
                <a:schemeClr val="lt1"/>
              </a:solidFill>
              <a:latin typeface="Rubik"/>
              <a:ea typeface="Rubik"/>
              <a:cs typeface="Rubik"/>
              <a:sym typeface="Rubik"/>
            </a:endParaRPr>
          </a:p>
        </p:txBody>
      </p:sp>
      <p:sp>
        <p:nvSpPr>
          <p:cNvPr id="1045" name="Google Shape;1045;p98"/>
          <p:cNvSpPr txBox="1"/>
          <p:nvPr/>
        </p:nvSpPr>
        <p:spPr>
          <a:xfrm>
            <a:off x="3807263" y="3317723"/>
            <a:ext cx="1538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Big competitors, price wars</a:t>
            </a:r>
            <a:endParaRPr>
              <a:solidFill>
                <a:schemeClr val="lt1"/>
              </a:solidFill>
              <a:latin typeface="Montserrat"/>
              <a:ea typeface="Montserrat"/>
              <a:cs typeface="Montserrat"/>
              <a:sym typeface="Montserrat"/>
            </a:endParaRPr>
          </a:p>
        </p:txBody>
      </p:sp>
      <p:cxnSp>
        <p:nvCxnSpPr>
          <p:cNvPr id="1046" name="Google Shape;1046;p98"/>
          <p:cNvCxnSpPr>
            <a:stCxn id="1038" idx="3"/>
            <a:endCxn id="1027" idx="1"/>
          </p:cNvCxnSpPr>
          <p:nvPr/>
        </p:nvCxnSpPr>
        <p:spPr>
          <a:xfrm>
            <a:off x="3466125" y="2028150"/>
            <a:ext cx="289500" cy="6900"/>
          </a:xfrm>
          <a:prstGeom prst="straightConnector1">
            <a:avLst/>
          </a:prstGeom>
          <a:noFill/>
          <a:ln cap="flat" cmpd="sng" w="19050">
            <a:solidFill>
              <a:schemeClr val="lt1"/>
            </a:solidFill>
            <a:prstDash val="solid"/>
            <a:round/>
            <a:headEnd len="med" w="med" type="none"/>
            <a:tailEnd len="med" w="med" type="none"/>
          </a:ln>
        </p:spPr>
      </p:cxnSp>
      <p:cxnSp>
        <p:nvCxnSpPr>
          <p:cNvPr id="1047" name="Google Shape;1047;p98"/>
          <p:cNvCxnSpPr>
            <a:stCxn id="1027" idx="3"/>
            <a:endCxn id="1039" idx="1"/>
          </p:cNvCxnSpPr>
          <p:nvPr/>
        </p:nvCxnSpPr>
        <p:spPr>
          <a:xfrm flipH="1" rot="10800000">
            <a:off x="5390109" y="2028125"/>
            <a:ext cx="296400" cy="6900"/>
          </a:xfrm>
          <a:prstGeom prst="straightConnector1">
            <a:avLst/>
          </a:prstGeom>
          <a:noFill/>
          <a:ln cap="flat" cmpd="sng" w="19050">
            <a:solidFill>
              <a:schemeClr val="lt1"/>
            </a:solidFill>
            <a:prstDash val="solid"/>
            <a:round/>
            <a:headEnd len="med" w="med" type="none"/>
            <a:tailEnd len="med" w="med" type="none"/>
          </a:ln>
        </p:spPr>
      </p:cxnSp>
      <p:sp>
        <p:nvSpPr>
          <p:cNvPr id="1048" name="Google Shape;1048;p98"/>
          <p:cNvSpPr txBox="1"/>
          <p:nvPr/>
        </p:nvSpPr>
        <p:spPr>
          <a:xfrm>
            <a:off x="5763594" y="1793625"/>
            <a:ext cx="7908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ubik"/>
                <a:ea typeface="Rubik"/>
                <a:cs typeface="Rubik"/>
                <a:sym typeface="Rubik"/>
              </a:rPr>
              <a:t>SUBS</a:t>
            </a:r>
            <a:endParaRPr b="1" sz="1300">
              <a:solidFill>
                <a:schemeClr val="lt1"/>
              </a:solidFill>
              <a:latin typeface="Rubik"/>
              <a:ea typeface="Rubik"/>
              <a:cs typeface="Rubik"/>
              <a:sym typeface="Rubik"/>
            </a:endParaRPr>
          </a:p>
        </p:txBody>
      </p:sp>
      <p:sp>
        <p:nvSpPr>
          <p:cNvPr id="1049" name="Google Shape;1049;p98"/>
          <p:cNvSpPr txBox="1"/>
          <p:nvPr/>
        </p:nvSpPr>
        <p:spPr>
          <a:xfrm>
            <a:off x="7231350" y="1795100"/>
            <a:ext cx="10065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ubik"/>
                <a:ea typeface="Rubik"/>
                <a:cs typeface="Rubik"/>
                <a:sym typeface="Rubik"/>
              </a:rPr>
              <a:t>NEW ENTRANT</a:t>
            </a:r>
            <a:endParaRPr b="1" sz="1300">
              <a:solidFill>
                <a:schemeClr val="lt1"/>
              </a:solidFill>
              <a:latin typeface="Rubik"/>
              <a:ea typeface="Rubik"/>
              <a:cs typeface="Rubik"/>
              <a:sym typeface="Rubik"/>
            </a:endParaRPr>
          </a:p>
        </p:txBody>
      </p:sp>
      <p:sp>
        <p:nvSpPr>
          <p:cNvPr id="1050" name="Google Shape;1050;p98"/>
          <p:cNvSpPr txBox="1"/>
          <p:nvPr/>
        </p:nvSpPr>
        <p:spPr>
          <a:xfrm>
            <a:off x="2438600" y="1783800"/>
            <a:ext cx="11046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ubik"/>
                <a:ea typeface="Rubik"/>
                <a:cs typeface="Rubik"/>
                <a:sym typeface="Rubik"/>
              </a:rPr>
              <a:t>BUYERS</a:t>
            </a:r>
            <a:endParaRPr b="1" sz="1300">
              <a:solidFill>
                <a:schemeClr val="lt1"/>
              </a:solidFill>
              <a:latin typeface="Rubik"/>
              <a:ea typeface="Rubik"/>
              <a:cs typeface="Rubik"/>
              <a:sym typeface="Rubik"/>
            </a:endParaRPr>
          </a:p>
        </p:txBody>
      </p:sp>
      <p:sp>
        <p:nvSpPr>
          <p:cNvPr id="1051" name="Google Shape;1051;p98"/>
          <p:cNvSpPr txBox="1"/>
          <p:nvPr/>
        </p:nvSpPr>
        <p:spPr>
          <a:xfrm>
            <a:off x="857100" y="1795100"/>
            <a:ext cx="11046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ubik"/>
                <a:ea typeface="Rubik"/>
                <a:cs typeface="Rubik"/>
                <a:sym typeface="Rubik"/>
              </a:rPr>
              <a:t>SUPPLIER</a:t>
            </a:r>
            <a:endParaRPr b="1" sz="1300">
              <a:solidFill>
                <a:schemeClr val="lt1"/>
              </a:solidFill>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28"/>
                                        </p:tgtEl>
                                        <p:attrNameLst>
                                          <p:attrName>style.visibility</p:attrName>
                                        </p:attrNameLst>
                                      </p:cBhvr>
                                      <p:to>
                                        <p:strVal val="visible"/>
                                      </p:to>
                                    </p:set>
                                    <p:anim calcmode="lin" valueType="num">
                                      <p:cBhvr additive="base">
                                        <p:cTn dur="1000"/>
                                        <p:tgtEl>
                                          <p:spTgt spid="10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par>
                                <p:cTn fill="hold" nodeType="with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par>
                                <p:cTn fill="hold" nodeType="with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5" name="Shape 1055"/>
        <p:cNvGrpSpPr/>
        <p:nvPr/>
      </p:nvGrpSpPr>
      <p:grpSpPr>
        <a:xfrm>
          <a:off x="0" y="0"/>
          <a:ext cx="0" cy="0"/>
          <a:chOff x="0" y="0"/>
          <a:chExt cx="0" cy="0"/>
        </a:xfrm>
      </p:grpSpPr>
      <p:cxnSp>
        <p:nvCxnSpPr>
          <p:cNvPr id="1056" name="Google Shape;1056;p99"/>
          <p:cNvCxnSpPr/>
          <p:nvPr/>
        </p:nvCxnSpPr>
        <p:spPr>
          <a:xfrm>
            <a:off x="4529150" y="670950"/>
            <a:ext cx="24900" cy="3810000"/>
          </a:xfrm>
          <a:prstGeom prst="straightConnector1">
            <a:avLst/>
          </a:prstGeom>
          <a:noFill/>
          <a:ln cap="flat" cmpd="sng" w="19050">
            <a:solidFill>
              <a:schemeClr val="lt1"/>
            </a:solidFill>
            <a:prstDash val="solid"/>
            <a:round/>
            <a:headEnd len="med" w="med" type="none"/>
            <a:tailEnd len="med" w="med" type="none"/>
          </a:ln>
        </p:spPr>
      </p:cxnSp>
      <p:cxnSp>
        <p:nvCxnSpPr>
          <p:cNvPr id="1057" name="Google Shape;1057;p99"/>
          <p:cNvCxnSpPr/>
          <p:nvPr/>
        </p:nvCxnSpPr>
        <p:spPr>
          <a:xfrm flipH="1">
            <a:off x="1374725" y="2575950"/>
            <a:ext cx="6395400" cy="12300"/>
          </a:xfrm>
          <a:prstGeom prst="straightConnector1">
            <a:avLst/>
          </a:prstGeom>
          <a:noFill/>
          <a:ln cap="flat" cmpd="sng" w="19050">
            <a:solidFill>
              <a:schemeClr val="lt1"/>
            </a:solidFill>
            <a:prstDash val="solid"/>
            <a:round/>
            <a:headEnd len="med" w="med" type="none"/>
            <a:tailEnd len="med" w="med" type="none"/>
          </a:ln>
        </p:spPr>
      </p:cxnSp>
      <p:sp>
        <p:nvSpPr>
          <p:cNvPr id="1058" name="Google Shape;1058;p99"/>
          <p:cNvSpPr txBox="1"/>
          <p:nvPr>
            <p:ph type="title"/>
          </p:nvPr>
        </p:nvSpPr>
        <p:spPr>
          <a:xfrm>
            <a:off x="609949" y="98250"/>
            <a:ext cx="786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INTERNAL</a:t>
            </a:r>
            <a:r>
              <a:rPr lang="en" sz="2500"/>
              <a:t> ANALYSIS: SWOT</a:t>
            </a:r>
            <a:endParaRPr sz="2500"/>
          </a:p>
        </p:txBody>
      </p:sp>
      <p:sp>
        <p:nvSpPr>
          <p:cNvPr id="1059" name="Google Shape;1059;p99"/>
          <p:cNvSpPr txBox="1"/>
          <p:nvPr>
            <p:ph type="title"/>
          </p:nvPr>
        </p:nvSpPr>
        <p:spPr>
          <a:xfrm>
            <a:off x="1374725" y="670950"/>
            <a:ext cx="4824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S</a:t>
            </a:r>
            <a:endParaRPr sz="2500"/>
          </a:p>
        </p:txBody>
      </p:sp>
      <p:sp>
        <p:nvSpPr>
          <p:cNvPr id="1060" name="Google Shape;1060;p99"/>
          <p:cNvSpPr txBox="1"/>
          <p:nvPr>
            <p:ph type="title"/>
          </p:nvPr>
        </p:nvSpPr>
        <p:spPr>
          <a:xfrm>
            <a:off x="4529150" y="670950"/>
            <a:ext cx="4824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W</a:t>
            </a:r>
            <a:endParaRPr sz="2500"/>
          </a:p>
        </p:txBody>
      </p:sp>
      <p:sp>
        <p:nvSpPr>
          <p:cNvPr id="1061" name="Google Shape;1061;p99"/>
          <p:cNvSpPr txBox="1"/>
          <p:nvPr>
            <p:ph type="title"/>
          </p:nvPr>
        </p:nvSpPr>
        <p:spPr>
          <a:xfrm>
            <a:off x="1374725" y="2588250"/>
            <a:ext cx="4824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O</a:t>
            </a:r>
            <a:endParaRPr sz="2500"/>
          </a:p>
        </p:txBody>
      </p:sp>
      <p:sp>
        <p:nvSpPr>
          <p:cNvPr id="1062" name="Google Shape;1062;p99"/>
          <p:cNvSpPr txBox="1"/>
          <p:nvPr>
            <p:ph type="title"/>
          </p:nvPr>
        </p:nvSpPr>
        <p:spPr>
          <a:xfrm>
            <a:off x="4529150" y="2588250"/>
            <a:ext cx="4824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T</a:t>
            </a:r>
            <a:endParaRPr sz="2500"/>
          </a:p>
        </p:txBody>
      </p:sp>
      <p:sp>
        <p:nvSpPr>
          <p:cNvPr id="1063" name="Google Shape;1063;p99"/>
          <p:cNvSpPr txBox="1"/>
          <p:nvPr/>
        </p:nvSpPr>
        <p:spPr>
          <a:xfrm>
            <a:off x="1857125" y="670950"/>
            <a:ext cx="2672100" cy="190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D966"/>
              </a:buClr>
              <a:buSzPts val="1400"/>
              <a:buFont typeface="Montserrat"/>
              <a:buChar char="-"/>
            </a:pPr>
            <a:r>
              <a:rPr lang="en">
                <a:solidFill>
                  <a:srgbClr val="FFD966"/>
                </a:solidFill>
                <a:latin typeface="Montserrat"/>
                <a:ea typeface="Montserrat"/>
                <a:cs typeface="Montserrat"/>
                <a:sym typeface="Montserrat"/>
              </a:rPr>
              <a:t>Premium features, affordable cost</a:t>
            </a:r>
            <a:endParaRPr>
              <a:solidFill>
                <a:srgbClr val="FFD966"/>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Eco-friendly</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Innovative phone back</a:t>
            </a:r>
            <a:endParaRPr>
              <a:solidFill>
                <a:schemeClr val="lt1"/>
              </a:solidFill>
              <a:latin typeface="Montserrat"/>
              <a:ea typeface="Montserrat"/>
              <a:cs typeface="Montserrat"/>
              <a:sym typeface="Montserrat"/>
            </a:endParaRPr>
          </a:p>
        </p:txBody>
      </p:sp>
      <p:sp>
        <p:nvSpPr>
          <p:cNvPr id="1064" name="Google Shape;1064;p99"/>
          <p:cNvSpPr txBox="1"/>
          <p:nvPr/>
        </p:nvSpPr>
        <p:spPr>
          <a:xfrm>
            <a:off x="5011550" y="670950"/>
            <a:ext cx="2672100" cy="190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New entrant</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Small product ecosystem</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Supply chain dependence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Limited marketing &amp; distribution channels</a:t>
            </a:r>
            <a:endParaRPr>
              <a:solidFill>
                <a:schemeClr val="lt1"/>
              </a:solidFill>
              <a:latin typeface="Montserrat"/>
              <a:ea typeface="Montserrat"/>
              <a:cs typeface="Montserrat"/>
              <a:sym typeface="Montserrat"/>
            </a:endParaRPr>
          </a:p>
        </p:txBody>
      </p:sp>
      <p:sp>
        <p:nvSpPr>
          <p:cNvPr id="1065" name="Google Shape;1065;p99"/>
          <p:cNvSpPr txBox="1"/>
          <p:nvPr/>
        </p:nvSpPr>
        <p:spPr>
          <a:xfrm>
            <a:off x="1857125" y="2575950"/>
            <a:ext cx="2672100" cy="190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D966"/>
              </a:buClr>
              <a:buSzPts val="1400"/>
              <a:buFont typeface="Montserrat"/>
              <a:buChar char="-"/>
            </a:pPr>
            <a:r>
              <a:rPr lang="en">
                <a:solidFill>
                  <a:srgbClr val="FFD966"/>
                </a:solidFill>
                <a:latin typeface="Montserrat"/>
                <a:ea typeface="Montserrat"/>
                <a:cs typeface="Montserrat"/>
                <a:sym typeface="Montserrat"/>
              </a:rPr>
              <a:t>Niche market (tech enthusiasts)</a:t>
            </a:r>
            <a:endParaRPr>
              <a:solidFill>
                <a:srgbClr val="FFD966"/>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Growing demand for value phones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ESG</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Joint ventures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Expanded product ecosystem</a:t>
            </a:r>
            <a:endParaRPr>
              <a:solidFill>
                <a:schemeClr val="lt1"/>
              </a:solidFill>
              <a:latin typeface="Montserrat"/>
              <a:ea typeface="Montserrat"/>
              <a:cs typeface="Montserrat"/>
              <a:sym typeface="Montserrat"/>
            </a:endParaRPr>
          </a:p>
        </p:txBody>
      </p:sp>
      <p:sp>
        <p:nvSpPr>
          <p:cNvPr id="1066" name="Google Shape;1066;p99"/>
          <p:cNvSpPr txBox="1"/>
          <p:nvPr/>
        </p:nvSpPr>
        <p:spPr>
          <a:xfrm>
            <a:off x="5098025" y="2575950"/>
            <a:ext cx="2672100" cy="190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Intense competition</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Saturated market</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Market (economy)</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Phones are a discretionary item</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VR</a:t>
            </a:r>
            <a:r>
              <a:rPr lang="en">
                <a:solidFill>
                  <a:srgbClr val="FF9900"/>
                </a:solidFill>
                <a:latin typeface="Montserrat"/>
                <a:ea typeface="Montserrat"/>
                <a:cs typeface="Montserrat"/>
                <a:sym typeface="Montserrat"/>
              </a:rPr>
              <a:t>(I)</a:t>
            </a:r>
            <a:r>
              <a:rPr lang="en">
                <a:solidFill>
                  <a:schemeClr val="lt1"/>
                </a:solidFill>
                <a:latin typeface="Montserrat"/>
                <a:ea typeface="Montserrat"/>
                <a:cs typeface="Montserrat"/>
                <a:sym typeface="Montserrat"/>
              </a:rPr>
              <a:t>O</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imitable</a:t>
            </a:r>
            <a:endParaRPr>
              <a:solidFill>
                <a:schemeClr val="lt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0" name="Shape 1070"/>
        <p:cNvGrpSpPr/>
        <p:nvPr/>
      </p:nvGrpSpPr>
      <p:grpSpPr>
        <a:xfrm>
          <a:off x="0" y="0"/>
          <a:ext cx="0" cy="0"/>
          <a:chOff x="0" y="0"/>
          <a:chExt cx="0" cy="0"/>
        </a:xfrm>
      </p:grpSpPr>
      <p:sp>
        <p:nvSpPr>
          <p:cNvPr id="1071" name="Google Shape;1071;p100"/>
          <p:cNvSpPr txBox="1"/>
          <p:nvPr>
            <p:ph type="title"/>
          </p:nvPr>
        </p:nvSpPr>
        <p:spPr>
          <a:xfrm>
            <a:off x="609949" y="98250"/>
            <a:ext cx="786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Deduction</a:t>
            </a:r>
            <a:endParaRPr sz="2500"/>
          </a:p>
        </p:txBody>
      </p:sp>
      <p:pic>
        <p:nvPicPr>
          <p:cNvPr id="1072" name="Google Shape;1072;p100"/>
          <p:cNvPicPr preferRelativeResize="0"/>
          <p:nvPr/>
        </p:nvPicPr>
        <p:blipFill rotWithShape="1">
          <a:blip r:embed="rId4">
            <a:alphaModFix/>
          </a:blip>
          <a:srcRect b="7646" l="0" r="0" t="0"/>
          <a:stretch/>
        </p:blipFill>
        <p:spPr>
          <a:xfrm>
            <a:off x="1365650" y="2571750"/>
            <a:ext cx="6404476" cy="2179700"/>
          </a:xfrm>
          <a:prstGeom prst="rect">
            <a:avLst/>
          </a:prstGeom>
          <a:noFill/>
          <a:ln>
            <a:noFill/>
          </a:ln>
        </p:spPr>
      </p:pic>
      <p:sp>
        <p:nvSpPr>
          <p:cNvPr id="1073" name="Google Shape;1073;p100"/>
          <p:cNvSpPr txBox="1"/>
          <p:nvPr/>
        </p:nvSpPr>
        <p:spPr>
          <a:xfrm>
            <a:off x="1365650" y="670950"/>
            <a:ext cx="6404400" cy="1699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a:solidFill>
                  <a:schemeClr val="lt1"/>
                </a:solidFill>
                <a:latin typeface="Montserrat"/>
                <a:ea typeface="Montserrat"/>
                <a:cs typeface="Montserrat"/>
                <a:sym typeface="Montserrat"/>
              </a:rPr>
              <a:t>The Nothing Phone </a:t>
            </a:r>
            <a:r>
              <a:rPr b="1" lang="en">
                <a:solidFill>
                  <a:schemeClr val="lt1"/>
                </a:solidFill>
                <a:latin typeface="Montserrat"/>
                <a:ea typeface="Montserrat"/>
                <a:cs typeface="Montserrat"/>
                <a:sym typeface="Montserrat"/>
              </a:rPr>
              <a:t>captures a niche market of innovators</a:t>
            </a:r>
            <a:r>
              <a:rPr lang="en">
                <a:solidFill>
                  <a:schemeClr val="lt1"/>
                </a:solidFill>
                <a:latin typeface="Montserrat"/>
                <a:ea typeface="Montserrat"/>
                <a:cs typeface="Montserrat"/>
                <a:sym typeface="Montserrat"/>
              </a:rPr>
              <a:t> that are focused on differentiated value rather than name </a:t>
            </a:r>
            <a:r>
              <a:rPr lang="en">
                <a:solidFill>
                  <a:schemeClr val="lt1"/>
                </a:solidFill>
                <a:latin typeface="Montserrat"/>
                <a:ea typeface="Montserrat"/>
                <a:cs typeface="Montserrat"/>
                <a:sym typeface="Montserrat"/>
              </a:rPr>
              <a:t>recognition</a:t>
            </a:r>
            <a:r>
              <a:rPr lang="en">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ctr">
              <a:lnSpc>
                <a:spcPct val="115000"/>
              </a:lnSpc>
              <a:spcBef>
                <a:spcPts val="1200"/>
              </a:spcBef>
              <a:spcAft>
                <a:spcPts val="0"/>
              </a:spcAft>
              <a:buNone/>
            </a:pPr>
            <a:r>
              <a:rPr lang="en">
                <a:solidFill>
                  <a:schemeClr val="lt1"/>
                </a:solidFill>
                <a:latin typeface="Montserrat"/>
                <a:ea typeface="Montserrat"/>
                <a:cs typeface="Montserrat"/>
                <a:sym typeface="Montserrat"/>
              </a:rPr>
              <a:t>This aligns with the rising demand for value phones amidst high price brand name phones.</a:t>
            </a:r>
            <a:endParaRPr>
              <a:solidFill>
                <a:schemeClr val="lt1"/>
              </a:solidFill>
              <a:latin typeface="Montserrat"/>
              <a:ea typeface="Montserrat"/>
              <a:cs typeface="Montserrat"/>
              <a:sym typeface="Montserrat"/>
            </a:endParaRPr>
          </a:p>
          <a:p>
            <a:pPr indent="0" lvl="0" marL="0" rtl="0" algn="ctr">
              <a:lnSpc>
                <a:spcPct val="115000"/>
              </a:lnSpc>
              <a:spcBef>
                <a:spcPts val="1200"/>
              </a:spcBef>
              <a:spcAft>
                <a:spcPts val="1200"/>
              </a:spcAft>
              <a:buNone/>
            </a:pPr>
            <a:r>
              <a:rPr lang="en">
                <a:solidFill>
                  <a:schemeClr val="lt1"/>
                </a:solidFill>
                <a:latin typeface="Montserrat"/>
                <a:ea typeface="Montserrat"/>
                <a:cs typeface="Montserrat"/>
                <a:sym typeface="Montserrat"/>
              </a:rPr>
              <a:t>They do so with their premium features for affordable prices.</a:t>
            </a:r>
            <a:endParaRPr>
              <a:solidFill>
                <a:schemeClr val="lt1"/>
              </a:solidFill>
              <a:latin typeface="Montserrat"/>
              <a:ea typeface="Montserrat"/>
              <a:cs typeface="Montserrat"/>
              <a:sym typeface="Montserrat"/>
            </a:endParaRPr>
          </a:p>
        </p:txBody>
      </p:sp>
      <p:pic>
        <p:nvPicPr>
          <p:cNvPr id="1074" name="Google Shape;1074;p100"/>
          <p:cNvPicPr preferRelativeResize="0"/>
          <p:nvPr/>
        </p:nvPicPr>
        <p:blipFill>
          <a:blip r:embed="rId5">
            <a:alphaModFix/>
          </a:blip>
          <a:stretch>
            <a:fillRect/>
          </a:stretch>
        </p:blipFill>
        <p:spPr>
          <a:xfrm>
            <a:off x="8042638" y="1697550"/>
            <a:ext cx="2276475" cy="3333750"/>
          </a:xfrm>
          <a:prstGeom prst="rect">
            <a:avLst/>
          </a:prstGeom>
          <a:noFill/>
          <a:ln>
            <a:noFill/>
          </a:ln>
        </p:spPr>
      </p:pic>
      <p:pic>
        <p:nvPicPr>
          <p:cNvPr id="1075" name="Google Shape;1075;p100"/>
          <p:cNvPicPr preferRelativeResize="0"/>
          <p:nvPr/>
        </p:nvPicPr>
        <p:blipFill>
          <a:blip r:embed="rId5">
            <a:alphaModFix/>
          </a:blip>
          <a:stretch>
            <a:fillRect/>
          </a:stretch>
        </p:blipFill>
        <p:spPr>
          <a:xfrm>
            <a:off x="-1114737" y="1697550"/>
            <a:ext cx="2276475" cy="3333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9" name="Shape 1079"/>
        <p:cNvGrpSpPr/>
        <p:nvPr/>
      </p:nvGrpSpPr>
      <p:grpSpPr>
        <a:xfrm>
          <a:off x="0" y="0"/>
          <a:ext cx="0" cy="0"/>
          <a:chOff x="0" y="0"/>
          <a:chExt cx="0" cy="0"/>
        </a:xfrm>
      </p:grpSpPr>
      <p:sp>
        <p:nvSpPr>
          <p:cNvPr id="1080" name="Google Shape;1080;p101"/>
          <p:cNvSpPr/>
          <p:nvPr/>
        </p:nvSpPr>
        <p:spPr>
          <a:xfrm rot="-5400000">
            <a:off x="4650875" y="156275"/>
            <a:ext cx="4149900" cy="484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01"/>
          <p:cNvSpPr txBox="1"/>
          <p:nvPr>
            <p:ph idx="1" type="subTitle"/>
          </p:nvPr>
        </p:nvSpPr>
        <p:spPr>
          <a:xfrm>
            <a:off x="4302275" y="996425"/>
            <a:ext cx="4045200" cy="3166800"/>
          </a:xfrm>
          <a:prstGeom prst="rect">
            <a:avLst/>
          </a:prstGeom>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AutoNum type="arabicPeriod"/>
            </a:pPr>
            <a:r>
              <a:rPr lang="en"/>
              <a:t>Effectively apply 3 strategic frameworks &amp; their insights</a:t>
            </a:r>
            <a:endParaRPr/>
          </a:p>
          <a:p>
            <a:pPr indent="-317500" lvl="0" marL="457200" rtl="0" algn="l">
              <a:spcBef>
                <a:spcPts val="0"/>
              </a:spcBef>
              <a:spcAft>
                <a:spcPts val="0"/>
              </a:spcAft>
              <a:buClr>
                <a:schemeClr val="lt1"/>
              </a:buClr>
              <a:buSzPts val="1400"/>
              <a:buAutoNum type="arabicPeriod"/>
            </a:pPr>
            <a:r>
              <a:rPr lang="en"/>
              <a:t>Deduce what a firm’s next steps should be based on that information</a:t>
            </a:r>
            <a:endParaRPr/>
          </a:p>
          <a:p>
            <a:pPr indent="-317500" lvl="0" marL="457200" rtl="0" algn="l">
              <a:spcBef>
                <a:spcPts val="0"/>
              </a:spcBef>
              <a:spcAft>
                <a:spcPts val="0"/>
              </a:spcAft>
              <a:buClr>
                <a:schemeClr val="lt1"/>
              </a:buClr>
              <a:buSzPts val="1400"/>
              <a:buAutoNum type="arabicPeriod"/>
            </a:pPr>
            <a:r>
              <a:rPr lang="en"/>
              <a:t>Identify the key risks and concerns that a business should be looking out for when pursuing a new product</a:t>
            </a:r>
            <a:endParaRPr/>
          </a:p>
          <a:p>
            <a:pPr indent="-317500" lvl="0" marL="457200" rtl="0" algn="l">
              <a:spcBef>
                <a:spcPts val="0"/>
              </a:spcBef>
              <a:spcAft>
                <a:spcPts val="0"/>
              </a:spcAft>
              <a:buClr>
                <a:schemeClr val="lt1"/>
              </a:buClr>
              <a:buSzPts val="1400"/>
              <a:buAutoNum type="arabicPeriod"/>
            </a:pPr>
            <a:r>
              <a:rPr lang="en"/>
              <a:t>Most importantly, being selective about what information is conveyed</a:t>
            </a:r>
            <a:endParaRPr/>
          </a:p>
          <a:p>
            <a:pPr indent="-317500" lvl="1" marL="914400" rtl="0" algn="l">
              <a:spcBef>
                <a:spcPts val="0"/>
              </a:spcBef>
              <a:spcAft>
                <a:spcPts val="0"/>
              </a:spcAft>
              <a:buClr>
                <a:schemeClr val="lt1"/>
              </a:buClr>
              <a:buSzPts val="1400"/>
              <a:buAutoNum type="alphaLcPeriod"/>
            </a:pPr>
            <a:r>
              <a:rPr lang="en">
                <a:solidFill>
                  <a:schemeClr val="lt1"/>
                </a:solidFill>
              </a:rPr>
              <a:t>To the point where if you take out any sentence, you would lose points for not meeting the rubric</a:t>
            </a:r>
            <a:endParaRPr>
              <a:solidFill>
                <a:schemeClr val="lt1"/>
              </a:solidFill>
            </a:endParaRPr>
          </a:p>
        </p:txBody>
      </p:sp>
      <p:sp>
        <p:nvSpPr>
          <p:cNvPr id="1082" name="Google Shape;1082;p101"/>
          <p:cNvSpPr/>
          <p:nvPr/>
        </p:nvSpPr>
        <p:spPr>
          <a:xfrm rot="-5400000">
            <a:off x="-1556400" y="1471125"/>
            <a:ext cx="5213700" cy="22095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01"/>
          <p:cNvSpPr txBox="1"/>
          <p:nvPr>
            <p:ph type="title"/>
          </p:nvPr>
        </p:nvSpPr>
        <p:spPr>
          <a:xfrm rot="-5400000">
            <a:off x="-777775" y="1830550"/>
            <a:ext cx="4045200" cy="14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Home Case: </a:t>
            </a:r>
            <a:r>
              <a:rPr lang="en">
                <a:solidFill>
                  <a:srgbClr val="FFD966"/>
                </a:solidFill>
              </a:rPr>
              <a:t>Goals</a:t>
            </a:r>
            <a:endParaRPr>
              <a:solidFill>
                <a:srgbClr val="FFD9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83"/>
                                        </p:tgtEl>
                                        <p:attrNameLst>
                                          <p:attrName>style.visibility</p:attrName>
                                        </p:attrNameLst>
                                      </p:cBhvr>
                                      <p:to>
                                        <p:strVal val="visible"/>
                                      </p:to>
                                    </p:set>
                                    <p:anim calcmode="lin" valueType="num">
                                      <p:cBhvr additive="base">
                                        <p:cTn dur="1000"/>
                                        <p:tgtEl>
                                          <p:spTgt spid="10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81"/>
                                        </p:tgtEl>
                                        <p:attrNameLst>
                                          <p:attrName>style.visibility</p:attrName>
                                        </p:attrNameLst>
                                      </p:cBhvr>
                                      <p:to>
                                        <p:strVal val="visible"/>
                                      </p:to>
                                    </p:set>
                                    <p:anim calcmode="lin" valueType="num">
                                      <p:cBhvr additive="base">
                                        <p:cTn dur="1000"/>
                                        <p:tgtEl>
                                          <p:spTgt spid="10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02"/>
          <p:cNvSpPr txBox="1"/>
          <p:nvPr>
            <p:ph type="title"/>
          </p:nvPr>
        </p:nvSpPr>
        <p:spPr>
          <a:xfrm rot="-5400000">
            <a:off x="-936900" y="2284975"/>
            <a:ext cx="400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RED Herrings</a:t>
            </a:r>
            <a:endParaRPr/>
          </a:p>
        </p:txBody>
      </p:sp>
      <p:sp>
        <p:nvSpPr>
          <p:cNvPr id="1089" name="Google Shape;1089;p102"/>
          <p:cNvSpPr/>
          <p:nvPr/>
        </p:nvSpPr>
        <p:spPr>
          <a:xfrm>
            <a:off x="170182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02"/>
          <p:cNvSpPr/>
          <p:nvPr/>
        </p:nvSpPr>
        <p:spPr>
          <a:xfrm>
            <a:off x="4008650"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02"/>
          <p:cNvSpPr/>
          <p:nvPr/>
        </p:nvSpPr>
        <p:spPr>
          <a:xfrm>
            <a:off x="631547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 name="Google Shape;1092;p102"/>
          <p:cNvGrpSpPr/>
          <p:nvPr/>
        </p:nvGrpSpPr>
        <p:grpSpPr>
          <a:xfrm>
            <a:off x="2547056" y="1750828"/>
            <a:ext cx="365438" cy="366364"/>
            <a:chOff x="-64044600" y="3360375"/>
            <a:chExt cx="315850" cy="316650"/>
          </a:xfrm>
        </p:grpSpPr>
        <p:sp>
          <p:nvSpPr>
            <p:cNvPr id="1093" name="Google Shape;1093;p10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0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102"/>
          <p:cNvGrpSpPr/>
          <p:nvPr/>
        </p:nvGrpSpPr>
        <p:grpSpPr>
          <a:xfrm>
            <a:off x="4816962" y="1760466"/>
            <a:ext cx="368186" cy="366364"/>
            <a:chOff x="-63679950" y="3360375"/>
            <a:chExt cx="318225" cy="316650"/>
          </a:xfrm>
        </p:grpSpPr>
        <p:sp>
          <p:nvSpPr>
            <p:cNvPr id="1097" name="Google Shape;1097;p10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0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0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102"/>
          <p:cNvGrpSpPr/>
          <p:nvPr/>
        </p:nvGrpSpPr>
        <p:grpSpPr>
          <a:xfrm>
            <a:off x="7213106" y="1759667"/>
            <a:ext cx="307231" cy="348690"/>
            <a:chOff x="2423775" y="3226875"/>
            <a:chExt cx="259925" cy="295000"/>
          </a:xfrm>
        </p:grpSpPr>
        <p:sp>
          <p:nvSpPr>
            <p:cNvPr id="1102" name="Google Shape;1102;p10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0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0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102"/>
          <p:cNvSpPr txBox="1"/>
          <p:nvPr>
            <p:ph idx="2" type="title"/>
          </p:nvPr>
        </p:nvSpPr>
        <p:spPr>
          <a:xfrm>
            <a:off x="1950375"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YOUR OWN FORMAT</a:t>
            </a:r>
            <a:endParaRPr/>
          </a:p>
        </p:txBody>
      </p:sp>
      <p:sp>
        <p:nvSpPr>
          <p:cNvPr id="1106" name="Google Shape;1106;p102"/>
          <p:cNvSpPr txBox="1"/>
          <p:nvPr>
            <p:ph idx="3" type="title"/>
          </p:nvPr>
        </p:nvSpPr>
        <p:spPr>
          <a:xfrm>
            <a:off x="4257200"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BRAIN BARF</a:t>
            </a:r>
            <a:endParaRPr/>
          </a:p>
        </p:txBody>
      </p:sp>
      <p:sp>
        <p:nvSpPr>
          <p:cNvPr id="1107" name="Google Shape;1107;p102"/>
          <p:cNvSpPr txBox="1"/>
          <p:nvPr>
            <p:ph idx="5" type="title"/>
          </p:nvPr>
        </p:nvSpPr>
        <p:spPr>
          <a:xfrm>
            <a:off x="6587313"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 BEING SELECTIVE</a:t>
            </a:r>
            <a:endParaRPr/>
          </a:p>
        </p:txBody>
      </p:sp>
      <p:sp>
        <p:nvSpPr>
          <p:cNvPr id="1108" name="Google Shape;1108;p102"/>
          <p:cNvSpPr txBox="1"/>
          <p:nvPr/>
        </p:nvSpPr>
        <p:spPr>
          <a:xfrm>
            <a:off x="6315475" y="2881600"/>
            <a:ext cx="2055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Identify the products that could work, the ones with priority in BLOT</a:t>
            </a:r>
            <a:endParaRPr>
              <a:solidFill>
                <a:schemeClr val="lt1"/>
              </a:solidFill>
              <a:latin typeface="Montserrat"/>
              <a:ea typeface="Montserrat"/>
              <a:cs typeface="Montserrat"/>
              <a:sym typeface="Montserrat"/>
            </a:endParaRPr>
          </a:p>
        </p:txBody>
      </p:sp>
      <p:sp>
        <p:nvSpPr>
          <p:cNvPr id="1109" name="Google Shape;1109;p102"/>
          <p:cNvSpPr txBox="1"/>
          <p:nvPr/>
        </p:nvSpPr>
        <p:spPr>
          <a:xfrm>
            <a:off x="4008650" y="2773900"/>
            <a:ext cx="2055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Content that doesn’t intentionally guide the discussion. Everything should lead to a suggestion.</a:t>
            </a:r>
            <a:endParaRPr>
              <a:solidFill>
                <a:schemeClr val="lt1"/>
              </a:solidFill>
              <a:latin typeface="Montserrat"/>
              <a:ea typeface="Montserrat"/>
              <a:cs typeface="Montserrat"/>
              <a:sym typeface="Montserrat"/>
            </a:endParaRPr>
          </a:p>
        </p:txBody>
      </p:sp>
      <p:sp>
        <p:nvSpPr>
          <p:cNvPr id="1110" name="Google Shape;1110;p102"/>
          <p:cNvSpPr txBox="1"/>
          <p:nvPr/>
        </p:nvSpPr>
        <p:spPr>
          <a:xfrm>
            <a:off x="1701825" y="2881600"/>
            <a:ext cx="2055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There are 170 students to grade. That’s like 600 pgs. Let’s not take risks</a:t>
            </a:r>
            <a:endParaRPr>
              <a:solidFill>
                <a:schemeClr val="lt1"/>
              </a:solidFill>
              <a:latin typeface="Montserrat"/>
              <a:ea typeface="Montserrat"/>
              <a:cs typeface="Montserrat"/>
              <a:sym typeface="Montserrat"/>
            </a:endParaRPr>
          </a:p>
        </p:txBody>
      </p:sp>
      <p:sp>
        <p:nvSpPr>
          <p:cNvPr id="1111" name="Google Shape;1111;p102"/>
          <p:cNvSpPr txBox="1"/>
          <p:nvPr>
            <p:ph idx="2" type="title"/>
          </p:nvPr>
        </p:nvSpPr>
        <p:spPr>
          <a:xfrm>
            <a:off x="4257200" y="4443525"/>
            <a:ext cx="35730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rgbClr val="FFD966"/>
                </a:solidFill>
              </a:rPr>
              <a:t>AI can identify things but isn’t the best at insight &amp; refining delivery</a:t>
            </a:r>
            <a:endParaRPr b="0">
              <a:solidFill>
                <a:srgbClr val="FFD9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88"/>
                                        </p:tgtEl>
                                        <p:attrNameLst>
                                          <p:attrName>style.visibility</p:attrName>
                                        </p:attrNameLst>
                                      </p:cBhvr>
                                      <p:to>
                                        <p:strVal val="visible"/>
                                      </p:to>
                                    </p:set>
                                    <p:anim calcmode="lin" valueType="num">
                                      <p:cBhvr additive="base">
                                        <p:cTn dur="1000"/>
                                        <p:tgtEl>
                                          <p:spTgt spid="10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89"/>
                                        </p:tgtEl>
                                        <p:attrNameLst>
                                          <p:attrName>style.visibility</p:attrName>
                                        </p:attrNameLst>
                                      </p:cBhvr>
                                      <p:to>
                                        <p:strVal val="visible"/>
                                      </p:to>
                                    </p:set>
                                    <p:anim calcmode="lin" valueType="num">
                                      <p:cBhvr additive="base">
                                        <p:cTn dur="1000"/>
                                        <p:tgtEl>
                                          <p:spTgt spid="108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0"/>
                                        </p:tgtEl>
                                        <p:attrNameLst>
                                          <p:attrName>style.visibility</p:attrName>
                                        </p:attrNameLst>
                                      </p:cBhvr>
                                      <p:to>
                                        <p:strVal val="visible"/>
                                      </p:to>
                                    </p:set>
                                    <p:anim calcmode="lin" valueType="num">
                                      <p:cBhvr additive="base">
                                        <p:cTn dur="1000"/>
                                        <p:tgtEl>
                                          <p:spTgt spid="109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1"/>
                                        </p:tgtEl>
                                        <p:attrNameLst>
                                          <p:attrName>style.visibility</p:attrName>
                                        </p:attrNameLst>
                                      </p:cBhvr>
                                      <p:to>
                                        <p:strVal val="visible"/>
                                      </p:to>
                                    </p:set>
                                    <p:anim calcmode="lin" valueType="num">
                                      <p:cBhvr additive="base">
                                        <p:cTn dur="1000"/>
                                        <p:tgtEl>
                                          <p:spTgt spid="109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p103"/>
          <p:cNvPicPr preferRelativeResize="0"/>
          <p:nvPr/>
        </p:nvPicPr>
        <p:blipFill>
          <a:blip r:embed="rId3">
            <a:alphaModFix/>
          </a:blip>
          <a:stretch>
            <a:fillRect/>
          </a:stretch>
        </p:blipFill>
        <p:spPr>
          <a:xfrm>
            <a:off x="103275" y="832600"/>
            <a:ext cx="4586413" cy="2383400"/>
          </a:xfrm>
          <a:prstGeom prst="rect">
            <a:avLst/>
          </a:prstGeom>
          <a:noFill/>
          <a:ln>
            <a:noFill/>
          </a:ln>
        </p:spPr>
      </p:pic>
      <p:pic>
        <p:nvPicPr>
          <p:cNvPr id="1117" name="Google Shape;1117;p103"/>
          <p:cNvPicPr preferRelativeResize="0"/>
          <p:nvPr/>
        </p:nvPicPr>
        <p:blipFill>
          <a:blip r:embed="rId4">
            <a:alphaModFix/>
          </a:blip>
          <a:stretch>
            <a:fillRect/>
          </a:stretch>
        </p:blipFill>
        <p:spPr>
          <a:xfrm>
            <a:off x="4886675" y="426550"/>
            <a:ext cx="4257326" cy="2789451"/>
          </a:xfrm>
          <a:prstGeom prst="rect">
            <a:avLst/>
          </a:prstGeom>
          <a:noFill/>
          <a:ln>
            <a:noFill/>
          </a:ln>
        </p:spPr>
      </p:pic>
      <p:sp>
        <p:nvSpPr>
          <p:cNvPr id="1118" name="Google Shape;1118;p103"/>
          <p:cNvSpPr txBox="1"/>
          <p:nvPr>
            <p:ph idx="4" type="title"/>
          </p:nvPr>
        </p:nvSpPr>
        <p:spPr>
          <a:xfrm>
            <a:off x="356637" y="160225"/>
            <a:ext cx="407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Bad Practice Examples</a:t>
            </a:r>
            <a:endParaRPr sz="2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2" name="Shape 1122"/>
        <p:cNvGrpSpPr/>
        <p:nvPr/>
      </p:nvGrpSpPr>
      <p:grpSpPr>
        <a:xfrm>
          <a:off x="0" y="0"/>
          <a:ext cx="0" cy="0"/>
          <a:chOff x="0" y="0"/>
          <a:chExt cx="0" cy="0"/>
        </a:xfrm>
      </p:grpSpPr>
      <p:pic>
        <p:nvPicPr>
          <p:cNvPr id="1123" name="Google Shape;1123;p104"/>
          <p:cNvPicPr preferRelativeResize="0"/>
          <p:nvPr/>
        </p:nvPicPr>
        <p:blipFill>
          <a:blip r:embed="rId3">
            <a:alphaModFix/>
          </a:blip>
          <a:stretch>
            <a:fillRect/>
          </a:stretch>
        </p:blipFill>
        <p:spPr>
          <a:xfrm>
            <a:off x="4572000" y="643000"/>
            <a:ext cx="4572002" cy="4234476"/>
          </a:xfrm>
          <a:prstGeom prst="rect">
            <a:avLst/>
          </a:prstGeom>
          <a:noFill/>
          <a:ln>
            <a:noFill/>
          </a:ln>
        </p:spPr>
      </p:pic>
      <p:pic>
        <p:nvPicPr>
          <p:cNvPr id="1124" name="Google Shape;1124;p104"/>
          <p:cNvPicPr preferRelativeResize="0"/>
          <p:nvPr/>
        </p:nvPicPr>
        <p:blipFill>
          <a:blip r:embed="rId4">
            <a:alphaModFix/>
          </a:blip>
          <a:stretch>
            <a:fillRect/>
          </a:stretch>
        </p:blipFill>
        <p:spPr>
          <a:xfrm>
            <a:off x="-2" y="643005"/>
            <a:ext cx="4572002" cy="4234471"/>
          </a:xfrm>
          <a:prstGeom prst="rect">
            <a:avLst/>
          </a:prstGeom>
          <a:noFill/>
          <a:ln>
            <a:noFill/>
          </a:ln>
        </p:spPr>
      </p:pic>
      <p:sp>
        <p:nvSpPr>
          <p:cNvPr id="1125" name="Google Shape;1125;p104"/>
          <p:cNvSpPr txBox="1"/>
          <p:nvPr>
            <p:ph type="title"/>
          </p:nvPr>
        </p:nvSpPr>
        <p:spPr>
          <a:xfrm>
            <a:off x="356637" y="70300"/>
            <a:ext cx="407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Bad Practice Examples</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5" name="Shape 405"/>
        <p:cNvGrpSpPr/>
        <p:nvPr/>
      </p:nvGrpSpPr>
      <p:grpSpPr>
        <a:xfrm>
          <a:off x="0" y="0"/>
          <a:ext cx="0" cy="0"/>
          <a:chOff x="0" y="0"/>
          <a:chExt cx="0" cy="0"/>
        </a:xfrm>
      </p:grpSpPr>
      <p:sp>
        <p:nvSpPr>
          <p:cNvPr id="406" name="Google Shape;406;p63"/>
          <p:cNvSpPr txBox="1"/>
          <p:nvPr>
            <p:ph type="title"/>
          </p:nvPr>
        </p:nvSpPr>
        <p:spPr>
          <a:xfrm>
            <a:off x="753447" y="2667012"/>
            <a:ext cx="1972500" cy="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External Analysis</a:t>
            </a:r>
            <a:endParaRPr/>
          </a:p>
        </p:txBody>
      </p:sp>
      <p:sp>
        <p:nvSpPr>
          <p:cNvPr id="407" name="Google Shape;407;p63"/>
          <p:cNvSpPr txBox="1"/>
          <p:nvPr>
            <p:ph idx="1" type="subTitle"/>
          </p:nvPr>
        </p:nvSpPr>
        <p:spPr>
          <a:xfrm>
            <a:off x="753447" y="2919426"/>
            <a:ext cx="19725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Sizing</a:t>
            </a:r>
            <a:endParaRPr/>
          </a:p>
          <a:p>
            <a:pPr indent="0" lvl="0" marL="0" rtl="0" algn="l">
              <a:spcBef>
                <a:spcPts val="0"/>
              </a:spcBef>
              <a:spcAft>
                <a:spcPts val="0"/>
              </a:spcAft>
              <a:buNone/>
            </a:pPr>
            <a:r>
              <a:rPr lang="en"/>
              <a:t>Market Share</a:t>
            </a:r>
            <a:endParaRPr/>
          </a:p>
          <a:p>
            <a:pPr indent="0" lvl="0" marL="0" rtl="0" algn="l">
              <a:spcBef>
                <a:spcPts val="0"/>
              </a:spcBef>
              <a:spcAft>
                <a:spcPts val="0"/>
              </a:spcAft>
              <a:buNone/>
            </a:pPr>
            <a:r>
              <a:rPr lang="en"/>
              <a:t>Porter’s 5 Forces</a:t>
            </a:r>
            <a:endParaRPr/>
          </a:p>
        </p:txBody>
      </p:sp>
      <p:sp>
        <p:nvSpPr>
          <p:cNvPr id="408" name="Google Shape;408;p63"/>
          <p:cNvSpPr txBox="1"/>
          <p:nvPr>
            <p:ph idx="2" type="subTitle"/>
          </p:nvPr>
        </p:nvSpPr>
        <p:spPr>
          <a:xfrm>
            <a:off x="3446245" y="1627608"/>
            <a:ext cx="1972500" cy="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Internal Analysis</a:t>
            </a:r>
            <a:endParaRPr/>
          </a:p>
        </p:txBody>
      </p:sp>
      <p:sp>
        <p:nvSpPr>
          <p:cNvPr id="409" name="Google Shape;409;p63"/>
          <p:cNvSpPr txBox="1"/>
          <p:nvPr>
            <p:ph idx="3" type="subTitle"/>
          </p:nvPr>
        </p:nvSpPr>
        <p:spPr>
          <a:xfrm>
            <a:off x="3446245" y="1873037"/>
            <a:ext cx="1972500" cy="8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a:t>
            </a:r>
            <a:endParaRPr/>
          </a:p>
          <a:p>
            <a:pPr indent="0" lvl="0" marL="0" rtl="0" algn="l">
              <a:spcBef>
                <a:spcPts val="0"/>
              </a:spcBef>
              <a:spcAft>
                <a:spcPts val="0"/>
              </a:spcAft>
              <a:buNone/>
            </a:pPr>
            <a:r>
              <a:rPr lang="en"/>
              <a:t>VRIO (competitive strengths)</a:t>
            </a:r>
            <a:endParaRPr/>
          </a:p>
        </p:txBody>
      </p:sp>
      <p:sp>
        <p:nvSpPr>
          <p:cNvPr id="410" name="Google Shape;410;p63"/>
          <p:cNvSpPr/>
          <p:nvPr/>
        </p:nvSpPr>
        <p:spPr>
          <a:xfrm>
            <a:off x="824165" y="2257807"/>
            <a:ext cx="360300" cy="35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63"/>
          <p:cNvGrpSpPr/>
          <p:nvPr/>
        </p:nvGrpSpPr>
        <p:grpSpPr>
          <a:xfrm>
            <a:off x="879324" y="2312713"/>
            <a:ext cx="250115" cy="248863"/>
            <a:chOff x="2085525" y="4992125"/>
            <a:chExt cx="481825" cy="481825"/>
          </a:xfrm>
        </p:grpSpPr>
        <p:sp>
          <p:nvSpPr>
            <p:cNvPr id="412" name="Google Shape;412;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3" name="Google Shape;413;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4" name="Google Shape;414;p63"/>
          <p:cNvSpPr/>
          <p:nvPr/>
        </p:nvSpPr>
        <p:spPr>
          <a:xfrm>
            <a:off x="3517460" y="1196850"/>
            <a:ext cx="360300" cy="35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63"/>
          <p:cNvGrpSpPr/>
          <p:nvPr/>
        </p:nvGrpSpPr>
        <p:grpSpPr>
          <a:xfrm>
            <a:off x="3572592" y="1251738"/>
            <a:ext cx="250115" cy="248863"/>
            <a:chOff x="1492675" y="4992125"/>
            <a:chExt cx="481825" cy="481825"/>
          </a:xfrm>
        </p:grpSpPr>
        <p:sp>
          <p:nvSpPr>
            <p:cNvPr id="416" name="Google Shape;416;p6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 name="Google Shape;417;p6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8" name="Google Shape;418;p63"/>
          <p:cNvSpPr/>
          <p:nvPr/>
        </p:nvSpPr>
        <p:spPr>
          <a:xfrm>
            <a:off x="-114777" y="1464360"/>
            <a:ext cx="4140441" cy="3358552"/>
          </a:xfrm>
          <a:custGeom>
            <a:rect b="b" l="l" r="r" t="t"/>
            <a:pathLst>
              <a:path extrusionOk="0" h="53666" w="65831">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rgbClr val="FFFFFF"/>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3"/>
          <p:cNvSpPr/>
          <p:nvPr/>
        </p:nvSpPr>
        <p:spPr>
          <a:xfrm rot="1381860">
            <a:off x="2544685" y="352357"/>
            <a:ext cx="4137268" cy="3361131"/>
          </a:xfrm>
          <a:custGeom>
            <a:rect b="b" l="l" r="r" t="t"/>
            <a:pathLst>
              <a:path extrusionOk="0" h="53666" w="65831">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3"/>
          <p:cNvSpPr txBox="1"/>
          <p:nvPr/>
        </p:nvSpPr>
        <p:spPr>
          <a:xfrm>
            <a:off x="149175" y="88650"/>
            <a:ext cx="2985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Rubik"/>
                <a:ea typeface="Rubik"/>
                <a:cs typeface="Rubik"/>
                <a:sym typeface="Rubik"/>
              </a:rPr>
              <a:t>Phase 1: Firm &amp; the Market</a:t>
            </a:r>
            <a:endParaRPr b="1" sz="3000">
              <a:solidFill>
                <a:schemeClr val="lt1"/>
              </a:solidFill>
              <a:latin typeface="Rubik"/>
              <a:ea typeface="Rubik"/>
              <a:cs typeface="Rubik"/>
              <a:sym typeface="Rubik"/>
            </a:endParaRPr>
          </a:p>
        </p:txBody>
      </p:sp>
      <p:cxnSp>
        <p:nvCxnSpPr>
          <p:cNvPr id="421" name="Google Shape;421;p63"/>
          <p:cNvCxnSpPr/>
          <p:nvPr/>
        </p:nvCxnSpPr>
        <p:spPr>
          <a:xfrm>
            <a:off x="6405075" y="-10350"/>
            <a:ext cx="45900" cy="5164200"/>
          </a:xfrm>
          <a:prstGeom prst="straightConnector1">
            <a:avLst/>
          </a:prstGeom>
          <a:noFill/>
          <a:ln cap="flat" cmpd="sng" w="28575">
            <a:solidFill>
              <a:schemeClr val="lt1"/>
            </a:solidFill>
            <a:prstDash val="solid"/>
            <a:round/>
            <a:headEnd len="med" w="med" type="none"/>
            <a:tailEnd len="med" w="med" type="none"/>
          </a:ln>
        </p:spPr>
      </p:cxnSp>
      <p:sp>
        <p:nvSpPr>
          <p:cNvPr id="422" name="Google Shape;422;p63"/>
          <p:cNvSpPr txBox="1"/>
          <p:nvPr>
            <p:ph idx="1" type="subTitle"/>
          </p:nvPr>
        </p:nvSpPr>
        <p:spPr>
          <a:xfrm>
            <a:off x="6747100" y="700200"/>
            <a:ext cx="2159700" cy="37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t>This helps us to answer</a:t>
            </a:r>
            <a:endParaRPr b="1" sz="1800" u="sng"/>
          </a:p>
          <a:p>
            <a:pPr indent="0" lvl="0" marL="0" rtl="0" algn="l">
              <a:spcBef>
                <a:spcPts val="0"/>
              </a:spcBef>
              <a:spcAft>
                <a:spcPts val="0"/>
              </a:spcAft>
              <a:buNone/>
            </a:pPr>
            <a:r>
              <a:rPr lang="en" sz="1800"/>
              <a:t>What are the boundaries we should work in </a:t>
            </a:r>
            <a:r>
              <a:rPr lang="en" sz="1800"/>
              <a:t>when coming</a:t>
            </a:r>
            <a:r>
              <a:rPr lang="en" sz="1800"/>
              <a:t> up with new products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Ie. A tech company prob wouldn’t make a food product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1000"/>
                                        <p:tgtEl>
                                          <p:spTgt spid="40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pic>
        <p:nvPicPr>
          <p:cNvPr id="427" name="Google Shape;427;p64" title="Chart">
            <a:hlinkClick r:id="rId4"/>
          </p:cNvPr>
          <p:cNvPicPr preferRelativeResize="0"/>
          <p:nvPr/>
        </p:nvPicPr>
        <p:blipFill>
          <a:blip r:embed="rId5">
            <a:alphaModFix/>
          </a:blip>
          <a:stretch>
            <a:fillRect/>
          </a:stretch>
        </p:blipFill>
        <p:spPr>
          <a:xfrm>
            <a:off x="4609475" y="1361975"/>
            <a:ext cx="4190649" cy="2591250"/>
          </a:xfrm>
          <a:prstGeom prst="rect">
            <a:avLst/>
          </a:prstGeom>
          <a:noFill/>
          <a:ln>
            <a:noFill/>
          </a:ln>
        </p:spPr>
      </p:pic>
      <p:sp>
        <p:nvSpPr>
          <p:cNvPr id="428" name="Google Shape;428;p64"/>
          <p:cNvSpPr/>
          <p:nvPr/>
        </p:nvSpPr>
        <p:spPr>
          <a:xfrm>
            <a:off x="0" y="-46550"/>
            <a:ext cx="1346100" cy="52686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4"/>
          <p:cNvSpPr txBox="1"/>
          <p:nvPr>
            <p:ph type="title"/>
          </p:nvPr>
        </p:nvSpPr>
        <p:spPr>
          <a:xfrm rot="-5400000">
            <a:off x="-1341001" y="2107950"/>
            <a:ext cx="4028100" cy="9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2: Ideation &amp; Concept </a:t>
            </a:r>
            <a:r>
              <a:rPr lang="en"/>
              <a:t>Evaluation</a:t>
            </a:r>
            <a:endParaRPr/>
          </a:p>
        </p:txBody>
      </p:sp>
      <p:sp>
        <p:nvSpPr>
          <p:cNvPr id="430" name="Google Shape;430;p64"/>
          <p:cNvSpPr txBox="1"/>
          <p:nvPr/>
        </p:nvSpPr>
        <p:spPr>
          <a:xfrm>
            <a:off x="5134825" y="3681138"/>
            <a:ext cx="10494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ubik"/>
                <a:ea typeface="Rubik"/>
                <a:cs typeface="Rubik"/>
                <a:sym typeface="Rubik"/>
              </a:rPr>
              <a:t>Paint point 1</a:t>
            </a:r>
            <a:endParaRPr b="1">
              <a:solidFill>
                <a:schemeClr val="lt1"/>
              </a:solidFill>
              <a:latin typeface="Rubik"/>
              <a:ea typeface="Rubik"/>
              <a:cs typeface="Rubik"/>
              <a:sym typeface="Rubik"/>
            </a:endParaRPr>
          </a:p>
        </p:txBody>
      </p:sp>
      <p:sp>
        <p:nvSpPr>
          <p:cNvPr id="431" name="Google Shape;431;p64"/>
          <p:cNvSpPr txBox="1"/>
          <p:nvPr/>
        </p:nvSpPr>
        <p:spPr>
          <a:xfrm>
            <a:off x="6258100" y="3681138"/>
            <a:ext cx="10494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ubik"/>
                <a:ea typeface="Rubik"/>
                <a:cs typeface="Rubik"/>
                <a:sym typeface="Rubik"/>
              </a:rPr>
              <a:t>Point Point 2</a:t>
            </a:r>
            <a:endParaRPr b="1">
              <a:solidFill>
                <a:schemeClr val="lt1"/>
              </a:solidFill>
              <a:latin typeface="Rubik"/>
              <a:ea typeface="Rubik"/>
              <a:cs typeface="Rubik"/>
              <a:sym typeface="Rubik"/>
            </a:endParaRPr>
          </a:p>
        </p:txBody>
      </p:sp>
      <p:sp>
        <p:nvSpPr>
          <p:cNvPr id="432" name="Google Shape;432;p64"/>
          <p:cNvSpPr txBox="1"/>
          <p:nvPr/>
        </p:nvSpPr>
        <p:spPr>
          <a:xfrm>
            <a:off x="7381375" y="3681138"/>
            <a:ext cx="10494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ubik"/>
                <a:ea typeface="Rubik"/>
                <a:cs typeface="Rubik"/>
                <a:sym typeface="Rubik"/>
              </a:rPr>
              <a:t>Pain Point 3</a:t>
            </a:r>
            <a:endParaRPr b="1">
              <a:solidFill>
                <a:schemeClr val="lt1"/>
              </a:solidFill>
              <a:latin typeface="Rubik"/>
              <a:ea typeface="Rubik"/>
              <a:cs typeface="Rubik"/>
              <a:sym typeface="Rubik"/>
            </a:endParaRPr>
          </a:p>
        </p:txBody>
      </p:sp>
      <p:sp>
        <p:nvSpPr>
          <p:cNvPr id="433" name="Google Shape;433;p64"/>
          <p:cNvSpPr txBox="1"/>
          <p:nvPr/>
        </p:nvSpPr>
        <p:spPr>
          <a:xfrm>
            <a:off x="5134825" y="3372438"/>
            <a:ext cx="10494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ubik"/>
                <a:ea typeface="Rubik"/>
                <a:cs typeface="Rubik"/>
                <a:sym typeface="Rubik"/>
              </a:rPr>
              <a:t>60</a:t>
            </a:r>
            <a:endParaRPr b="1">
              <a:solidFill>
                <a:schemeClr val="dk1"/>
              </a:solidFill>
              <a:latin typeface="Rubik"/>
              <a:ea typeface="Rubik"/>
              <a:cs typeface="Rubik"/>
              <a:sym typeface="Rubik"/>
            </a:endParaRPr>
          </a:p>
        </p:txBody>
      </p:sp>
      <p:sp>
        <p:nvSpPr>
          <p:cNvPr id="434" name="Google Shape;434;p64"/>
          <p:cNvSpPr txBox="1"/>
          <p:nvPr/>
        </p:nvSpPr>
        <p:spPr>
          <a:xfrm>
            <a:off x="6258100" y="3372438"/>
            <a:ext cx="10494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ubik"/>
                <a:ea typeface="Rubik"/>
                <a:cs typeface="Rubik"/>
                <a:sym typeface="Rubik"/>
              </a:rPr>
              <a:t>10</a:t>
            </a:r>
            <a:endParaRPr b="1">
              <a:solidFill>
                <a:schemeClr val="dk1"/>
              </a:solidFill>
              <a:latin typeface="Rubik"/>
              <a:ea typeface="Rubik"/>
              <a:cs typeface="Rubik"/>
              <a:sym typeface="Rubik"/>
            </a:endParaRPr>
          </a:p>
        </p:txBody>
      </p:sp>
      <p:sp>
        <p:nvSpPr>
          <p:cNvPr id="435" name="Google Shape;435;p64"/>
          <p:cNvSpPr txBox="1"/>
          <p:nvPr/>
        </p:nvSpPr>
        <p:spPr>
          <a:xfrm>
            <a:off x="7381375" y="3372438"/>
            <a:ext cx="10494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Rubik"/>
                <a:ea typeface="Rubik"/>
                <a:cs typeface="Rubik"/>
                <a:sym typeface="Rubik"/>
              </a:rPr>
              <a:t>20</a:t>
            </a:r>
            <a:endParaRPr b="1">
              <a:solidFill>
                <a:schemeClr val="dk1"/>
              </a:solidFill>
              <a:latin typeface="Rubik"/>
              <a:ea typeface="Rubik"/>
              <a:cs typeface="Rubik"/>
              <a:sym typeface="Rubik"/>
            </a:endParaRPr>
          </a:p>
        </p:txBody>
      </p:sp>
      <p:sp>
        <p:nvSpPr>
          <p:cNvPr id="436" name="Google Shape;436;p64"/>
          <p:cNvSpPr txBox="1"/>
          <p:nvPr/>
        </p:nvSpPr>
        <p:spPr>
          <a:xfrm>
            <a:off x="2869963" y="931263"/>
            <a:ext cx="21171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ubik"/>
                <a:ea typeface="Rubik"/>
                <a:cs typeface="Rubik"/>
                <a:sym typeface="Rubik"/>
              </a:rPr>
              <a:t>Concept Validity</a:t>
            </a:r>
            <a:endParaRPr b="1" sz="1600">
              <a:solidFill>
                <a:schemeClr val="lt1"/>
              </a:solidFill>
              <a:latin typeface="Rubik"/>
              <a:ea typeface="Rubik"/>
              <a:cs typeface="Rubik"/>
              <a:sym typeface="Rubik"/>
            </a:endParaRPr>
          </a:p>
        </p:txBody>
      </p:sp>
      <p:sp>
        <p:nvSpPr>
          <p:cNvPr id="437" name="Google Shape;437;p64"/>
          <p:cNvSpPr txBox="1"/>
          <p:nvPr/>
        </p:nvSpPr>
        <p:spPr>
          <a:xfrm>
            <a:off x="2869963" y="1275175"/>
            <a:ext cx="21171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Does this idea make sense within itself. Pain point identified</a:t>
            </a:r>
            <a:endParaRPr>
              <a:solidFill>
                <a:schemeClr val="lt1"/>
              </a:solidFill>
              <a:latin typeface="Montserrat"/>
              <a:ea typeface="Montserrat"/>
              <a:cs typeface="Montserrat"/>
              <a:sym typeface="Montserrat"/>
            </a:endParaRPr>
          </a:p>
        </p:txBody>
      </p:sp>
      <p:sp>
        <p:nvSpPr>
          <p:cNvPr id="438" name="Google Shape;438;p64"/>
          <p:cNvSpPr txBox="1"/>
          <p:nvPr/>
        </p:nvSpPr>
        <p:spPr>
          <a:xfrm>
            <a:off x="2869963" y="2039326"/>
            <a:ext cx="21171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ubik"/>
                <a:ea typeface="Rubik"/>
                <a:cs typeface="Rubik"/>
                <a:sym typeface="Rubik"/>
              </a:rPr>
              <a:t>Market Alignment</a:t>
            </a:r>
            <a:endParaRPr b="1" sz="1600">
              <a:solidFill>
                <a:schemeClr val="lt1"/>
              </a:solidFill>
              <a:latin typeface="Rubik"/>
              <a:ea typeface="Rubik"/>
              <a:cs typeface="Rubik"/>
              <a:sym typeface="Rubik"/>
            </a:endParaRPr>
          </a:p>
        </p:txBody>
      </p:sp>
      <p:sp>
        <p:nvSpPr>
          <p:cNvPr id="439" name="Google Shape;439;p64"/>
          <p:cNvSpPr txBox="1"/>
          <p:nvPr/>
        </p:nvSpPr>
        <p:spPr>
          <a:xfrm>
            <a:off x="2869963" y="2383750"/>
            <a:ext cx="21171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D966"/>
                </a:solidFill>
                <a:latin typeface="Montserrat"/>
                <a:ea typeface="Montserrat"/>
                <a:cs typeface="Montserrat"/>
                <a:sym typeface="Montserrat"/>
              </a:rPr>
              <a:t>Innovation lifecycle</a:t>
            </a:r>
            <a:endParaRPr>
              <a:solidFill>
                <a:srgbClr val="FFD966"/>
              </a:solidFill>
              <a:latin typeface="Montserrat"/>
              <a:ea typeface="Montserrat"/>
              <a:cs typeface="Montserrat"/>
              <a:sym typeface="Montserrat"/>
            </a:endParaRPr>
          </a:p>
          <a:p>
            <a:pPr indent="0" lvl="0" marL="0" rtl="0" algn="l">
              <a:spcBef>
                <a:spcPts val="0"/>
              </a:spcBef>
              <a:spcAft>
                <a:spcPts val="0"/>
              </a:spcAft>
              <a:buNone/>
            </a:pPr>
            <a:r>
              <a:rPr lang="en">
                <a:solidFill>
                  <a:srgbClr val="FFD966"/>
                </a:solidFill>
                <a:latin typeface="Montserrat"/>
                <a:ea typeface="Montserrat"/>
                <a:cs typeface="Montserrat"/>
                <a:sym typeface="Montserrat"/>
              </a:rPr>
              <a:t>Product adoption</a:t>
            </a:r>
            <a:endParaRPr>
              <a:solidFill>
                <a:srgbClr val="FFD966"/>
              </a:solidFill>
              <a:latin typeface="Montserrat"/>
              <a:ea typeface="Montserrat"/>
              <a:cs typeface="Montserrat"/>
              <a:sym typeface="Montserrat"/>
            </a:endParaRPr>
          </a:p>
        </p:txBody>
      </p:sp>
      <p:sp>
        <p:nvSpPr>
          <p:cNvPr id="440" name="Google Shape;440;p64"/>
          <p:cNvSpPr txBox="1"/>
          <p:nvPr/>
        </p:nvSpPr>
        <p:spPr>
          <a:xfrm>
            <a:off x="2869976" y="3148425"/>
            <a:ext cx="22650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ubik"/>
                <a:ea typeface="Rubik"/>
                <a:cs typeface="Rubik"/>
                <a:sym typeface="Rubik"/>
              </a:rPr>
              <a:t>Strategic Alignment</a:t>
            </a:r>
            <a:endParaRPr b="1" sz="1600">
              <a:solidFill>
                <a:schemeClr val="lt1"/>
              </a:solidFill>
              <a:latin typeface="Rubik"/>
              <a:ea typeface="Rubik"/>
              <a:cs typeface="Rubik"/>
              <a:sym typeface="Rubik"/>
            </a:endParaRPr>
          </a:p>
        </p:txBody>
      </p:sp>
      <p:sp>
        <p:nvSpPr>
          <p:cNvPr id="441" name="Google Shape;441;p64"/>
          <p:cNvSpPr txBox="1"/>
          <p:nvPr/>
        </p:nvSpPr>
        <p:spPr>
          <a:xfrm>
            <a:off x="2869963" y="3492325"/>
            <a:ext cx="21171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Product mix (BCG)</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Concept tests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Consumer reports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442" name="Google Shape;442;p64"/>
          <p:cNvSpPr txBox="1"/>
          <p:nvPr/>
        </p:nvSpPr>
        <p:spPr>
          <a:xfrm>
            <a:off x="5352005" y="4537900"/>
            <a:ext cx="29640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Rubik"/>
                <a:ea typeface="Rubik"/>
                <a:cs typeface="Rubik"/>
                <a:sym typeface="Rubik"/>
              </a:rPr>
              <a:t>A Need Fulfilment Analysis</a:t>
            </a:r>
            <a:endParaRPr b="1" sz="1600">
              <a:solidFill>
                <a:schemeClr val="lt1"/>
              </a:solidFill>
              <a:latin typeface="Rubik"/>
              <a:ea typeface="Rubik"/>
              <a:cs typeface="Rubik"/>
              <a:sym typeface="Rubik"/>
            </a:endParaRPr>
          </a:p>
        </p:txBody>
      </p:sp>
      <p:sp>
        <p:nvSpPr>
          <p:cNvPr id="443" name="Google Shape;443;p64"/>
          <p:cNvSpPr/>
          <p:nvPr/>
        </p:nvSpPr>
        <p:spPr>
          <a:xfrm rot="-5400000">
            <a:off x="6747450" y="2918225"/>
            <a:ext cx="173100" cy="2926200"/>
          </a:xfrm>
          <a:prstGeom prst="leftBracket">
            <a:avLst>
              <a:gd fmla="val 8333"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1000"/>
                                        <p:tgtEl>
                                          <p:spTgt spid="4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1000"/>
                                        <p:tgtEl>
                                          <p:spTgt spid="42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1000"/>
                                        <p:tgtEl>
                                          <p:spTgt spid="44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1000"/>
                                        <p:tgtEl>
                                          <p:spTgt spid="43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1000"/>
                                        <p:tgtEl>
                                          <p:spTgt spid="43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5"/>
          <p:cNvSpPr/>
          <p:nvPr/>
        </p:nvSpPr>
        <p:spPr>
          <a:xfrm>
            <a:off x="-46550" y="-54300"/>
            <a:ext cx="1392600" cy="5284200"/>
          </a:xfrm>
          <a:prstGeom prst="rect">
            <a:avLst/>
          </a:prstGeom>
          <a:solidFill>
            <a:schemeClr val="dk1"/>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5"/>
          <p:cNvSpPr txBox="1"/>
          <p:nvPr>
            <p:ph type="title"/>
          </p:nvPr>
        </p:nvSpPr>
        <p:spPr>
          <a:xfrm rot="-5400000">
            <a:off x="-1379900" y="2366500"/>
            <a:ext cx="405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Phase 3: Feasibility Analysis</a:t>
            </a:r>
            <a:endParaRPr/>
          </a:p>
          <a:p>
            <a:pPr indent="0" lvl="0" marL="0" rtl="0" algn="ctr">
              <a:spcBef>
                <a:spcPts val="0"/>
              </a:spcBef>
              <a:spcAft>
                <a:spcPts val="0"/>
              </a:spcAft>
              <a:buNone/>
            </a:pPr>
            <a:r>
              <a:t/>
            </a:r>
            <a:endParaRPr/>
          </a:p>
        </p:txBody>
      </p:sp>
      <p:sp>
        <p:nvSpPr>
          <p:cNvPr id="450" name="Google Shape;450;p65"/>
          <p:cNvSpPr txBox="1"/>
          <p:nvPr>
            <p:ph idx="2" type="title"/>
          </p:nvPr>
        </p:nvSpPr>
        <p:spPr>
          <a:xfrm>
            <a:off x="1555875" y="1374538"/>
            <a:ext cx="21171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MARKET</a:t>
            </a:r>
            <a:endParaRPr/>
          </a:p>
        </p:txBody>
      </p:sp>
      <p:sp>
        <p:nvSpPr>
          <p:cNvPr id="451" name="Google Shape;451;p65"/>
          <p:cNvSpPr txBox="1"/>
          <p:nvPr>
            <p:ph idx="1" type="subTitle"/>
          </p:nvPr>
        </p:nvSpPr>
        <p:spPr>
          <a:xfrm>
            <a:off x="1666725" y="1688840"/>
            <a:ext cx="1895400" cy="6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Is the market good for this?</a:t>
            </a:r>
            <a:endParaRPr/>
          </a:p>
        </p:txBody>
      </p:sp>
      <p:sp>
        <p:nvSpPr>
          <p:cNvPr id="452" name="Google Shape;452;p65"/>
          <p:cNvSpPr txBox="1"/>
          <p:nvPr>
            <p:ph idx="3" type="title"/>
          </p:nvPr>
        </p:nvSpPr>
        <p:spPr>
          <a:xfrm>
            <a:off x="3977775" y="1374538"/>
            <a:ext cx="21171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STRATEGIC</a:t>
            </a:r>
            <a:endParaRPr/>
          </a:p>
        </p:txBody>
      </p:sp>
      <p:sp>
        <p:nvSpPr>
          <p:cNvPr id="453" name="Google Shape;453;p65"/>
          <p:cNvSpPr txBox="1"/>
          <p:nvPr>
            <p:ph idx="4" type="subTitle"/>
          </p:nvPr>
        </p:nvSpPr>
        <p:spPr>
          <a:xfrm>
            <a:off x="4088625" y="1688915"/>
            <a:ext cx="1895400" cy="6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Does this make sense for the firm?</a:t>
            </a:r>
            <a:endParaRPr/>
          </a:p>
        </p:txBody>
      </p:sp>
      <p:sp>
        <p:nvSpPr>
          <p:cNvPr id="454" name="Google Shape;454;p65"/>
          <p:cNvSpPr txBox="1"/>
          <p:nvPr>
            <p:ph idx="5" type="title"/>
          </p:nvPr>
        </p:nvSpPr>
        <p:spPr>
          <a:xfrm>
            <a:off x="1555875" y="3084363"/>
            <a:ext cx="21171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D966"/>
                </a:solidFill>
              </a:rPr>
              <a:t>FINANCIAL</a:t>
            </a:r>
            <a:endParaRPr>
              <a:solidFill>
                <a:srgbClr val="FFD966"/>
              </a:solidFill>
            </a:endParaRPr>
          </a:p>
        </p:txBody>
      </p:sp>
      <p:sp>
        <p:nvSpPr>
          <p:cNvPr id="455" name="Google Shape;455;p65"/>
          <p:cNvSpPr txBox="1"/>
          <p:nvPr>
            <p:ph idx="7" type="title"/>
          </p:nvPr>
        </p:nvSpPr>
        <p:spPr>
          <a:xfrm>
            <a:off x="3977775" y="3078698"/>
            <a:ext cx="21171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D966"/>
                </a:solidFill>
              </a:rPr>
              <a:t>TECHNICAL</a:t>
            </a:r>
            <a:endParaRPr>
              <a:solidFill>
                <a:srgbClr val="FFD966"/>
              </a:solidFill>
            </a:endParaRPr>
          </a:p>
        </p:txBody>
      </p:sp>
      <p:sp>
        <p:nvSpPr>
          <p:cNvPr id="456" name="Google Shape;456;p65"/>
          <p:cNvSpPr txBox="1"/>
          <p:nvPr>
            <p:ph idx="9" type="title"/>
          </p:nvPr>
        </p:nvSpPr>
        <p:spPr>
          <a:xfrm>
            <a:off x="2288325" y="1006624"/>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57" name="Google Shape;457;p65"/>
          <p:cNvSpPr txBox="1"/>
          <p:nvPr>
            <p:ph idx="13" type="title"/>
          </p:nvPr>
        </p:nvSpPr>
        <p:spPr>
          <a:xfrm>
            <a:off x="4710225" y="1006624"/>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58" name="Google Shape;458;p65"/>
          <p:cNvSpPr txBox="1"/>
          <p:nvPr>
            <p:ph idx="14" type="title"/>
          </p:nvPr>
        </p:nvSpPr>
        <p:spPr>
          <a:xfrm>
            <a:off x="2288325" y="2710801"/>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59" name="Google Shape;459;p65"/>
          <p:cNvSpPr txBox="1"/>
          <p:nvPr>
            <p:ph idx="15" type="title"/>
          </p:nvPr>
        </p:nvSpPr>
        <p:spPr>
          <a:xfrm>
            <a:off x="4710225" y="2710801"/>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60" name="Google Shape;460;p65"/>
          <p:cNvSpPr txBox="1"/>
          <p:nvPr>
            <p:ph idx="6" type="subTitle"/>
          </p:nvPr>
        </p:nvSpPr>
        <p:spPr>
          <a:xfrm>
            <a:off x="1666725" y="3404329"/>
            <a:ext cx="1895400" cy="6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 the numbers make sense?</a:t>
            </a:r>
            <a:endParaRPr/>
          </a:p>
        </p:txBody>
      </p:sp>
      <p:sp>
        <p:nvSpPr>
          <p:cNvPr id="461" name="Google Shape;461;p65"/>
          <p:cNvSpPr txBox="1"/>
          <p:nvPr>
            <p:ph idx="8" type="subTitle"/>
          </p:nvPr>
        </p:nvSpPr>
        <p:spPr>
          <a:xfrm>
            <a:off x="4088625" y="3404404"/>
            <a:ext cx="1895400" cy="6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realistic is it for us to pull it off?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1000"/>
                                        <p:tgtEl>
                                          <p:spTgt spid="4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1000"/>
                                        <p:tgtEl>
                                          <p:spTgt spid="45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1000"/>
                                        <p:tgtEl>
                                          <p:spTgt spid="45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1000"/>
                                        <p:tgtEl>
                                          <p:spTgt spid="45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1000"/>
                                        <p:tgtEl>
                                          <p:spTgt spid="45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6"/>
          <p:cNvSpPr txBox="1"/>
          <p:nvPr>
            <p:ph type="title"/>
          </p:nvPr>
        </p:nvSpPr>
        <p:spPr>
          <a:xfrm rot="-5400000">
            <a:off x="-1409750" y="2285400"/>
            <a:ext cx="4467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4: Development</a:t>
            </a:r>
            <a:endParaRPr/>
          </a:p>
        </p:txBody>
      </p:sp>
      <p:sp>
        <p:nvSpPr>
          <p:cNvPr id="467" name="Google Shape;467;p66"/>
          <p:cNvSpPr/>
          <p:nvPr/>
        </p:nvSpPr>
        <p:spPr>
          <a:xfrm>
            <a:off x="170182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6"/>
          <p:cNvSpPr/>
          <p:nvPr/>
        </p:nvSpPr>
        <p:spPr>
          <a:xfrm>
            <a:off x="4008650"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6"/>
          <p:cNvSpPr/>
          <p:nvPr/>
        </p:nvSpPr>
        <p:spPr>
          <a:xfrm>
            <a:off x="6315475" y="1027075"/>
            <a:ext cx="2055900" cy="32361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66"/>
          <p:cNvGrpSpPr/>
          <p:nvPr/>
        </p:nvGrpSpPr>
        <p:grpSpPr>
          <a:xfrm>
            <a:off x="2547056" y="1750828"/>
            <a:ext cx="365438" cy="366364"/>
            <a:chOff x="-64044600" y="3360375"/>
            <a:chExt cx="315850" cy="316650"/>
          </a:xfrm>
        </p:grpSpPr>
        <p:sp>
          <p:nvSpPr>
            <p:cNvPr id="471" name="Google Shape;471;p6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66"/>
          <p:cNvGrpSpPr/>
          <p:nvPr/>
        </p:nvGrpSpPr>
        <p:grpSpPr>
          <a:xfrm>
            <a:off x="4816962" y="1760466"/>
            <a:ext cx="368186" cy="366364"/>
            <a:chOff x="-63679950" y="3360375"/>
            <a:chExt cx="318225" cy="316650"/>
          </a:xfrm>
        </p:grpSpPr>
        <p:sp>
          <p:nvSpPr>
            <p:cNvPr id="475" name="Google Shape;475;p6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66"/>
          <p:cNvGrpSpPr/>
          <p:nvPr/>
        </p:nvGrpSpPr>
        <p:grpSpPr>
          <a:xfrm>
            <a:off x="7213106" y="1759667"/>
            <a:ext cx="307231" cy="348690"/>
            <a:chOff x="2423775" y="3226875"/>
            <a:chExt cx="259925" cy="295000"/>
          </a:xfrm>
        </p:grpSpPr>
        <p:sp>
          <p:nvSpPr>
            <p:cNvPr id="480" name="Google Shape;480;p6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66"/>
          <p:cNvSpPr txBox="1"/>
          <p:nvPr>
            <p:ph idx="2" type="title"/>
          </p:nvPr>
        </p:nvSpPr>
        <p:spPr>
          <a:xfrm>
            <a:off x="1950375" y="2194475"/>
            <a:ext cx="17121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Requirements</a:t>
            </a:r>
            <a:endParaRPr/>
          </a:p>
        </p:txBody>
      </p:sp>
      <p:sp>
        <p:nvSpPr>
          <p:cNvPr id="484" name="Google Shape;484;p66"/>
          <p:cNvSpPr txBox="1"/>
          <p:nvPr>
            <p:ph idx="1" type="subTitle"/>
          </p:nvPr>
        </p:nvSpPr>
        <p:spPr>
          <a:xfrm>
            <a:off x="1950375" y="2543725"/>
            <a:ext cx="1643100" cy="10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Project Scope</a:t>
            </a:r>
            <a:endParaRPr sz="1300"/>
          </a:p>
          <a:p>
            <a:pPr indent="0" lvl="0" marL="0" rtl="0" algn="ctr">
              <a:spcBef>
                <a:spcPts val="0"/>
              </a:spcBef>
              <a:spcAft>
                <a:spcPts val="0"/>
              </a:spcAft>
              <a:buClr>
                <a:schemeClr val="dk1"/>
              </a:buClr>
              <a:buSzPts val="1100"/>
              <a:buFont typeface="Arial"/>
              <a:buNone/>
            </a:pPr>
            <a:r>
              <a:rPr lang="en" sz="1300"/>
              <a:t>Key Stakeholders</a:t>
            </a:r>
            <a:endParaRPr sz="1300"/>
          </a:p>
          <a:p>
            <a:pPr indent="0" lvl="0" marL="0" rtl="0" algn="ctr">
              <a:spcBef>
                <a:spcPts val="0"/>
              </a:spcBef>
              <a:spcAft>
                <a:spcPts val="0"/>
              </a:spcAft>
              <a:buClr>
                <a:schemeClr val="dk1"/>
              </a:buClr>
              <a:buSzPts val="1100"/>
              <a:buFont typeface="Arial"/>
              <a:buNone/>
            </a:pPr>
            <a:r>
              <a:rPr lang="en" sz="1300"/>
              <a:t>Specs</a:t>
            </a:r>
            <a:endParaRPr sz="1300"/>
          </a:p>
          <a:p>
            <a:pPr indent="0" lvl="0" marL="0" rtl="0" algn="ctr">
              <a:spcBef>
                <a:spcPts val="0"/>
              </a:spcBef>
              <a:spcAft>
                <a:spcPts val="0"/>
              </a:spcAft>
              <a:buClr>
                <a:schemeClr val="dk1"/>
              </a:buClr>
              <a:buSzPts val="1100"/>
              <a:buFont typeface="Arial"/>
              <a:buNone/>
            </a:pPr>
            <a:r>
              <a:t/>
            </a:r>
            <a:endParaRPr sz="1300"/>
          </a:p>
        </p:txBody>
      </p:sp>
      <p:sp>
        <p:nvSpPr>
          <p:cNvPr id="485" name="Google Shape;485;p66"/>
          <p:cNvSpPr txBox="1"/>
          <p:nvPr>
            <p:ph idx="3" type="title"/>
          </p:nvPr>
        </p:nvSpPr>
        <p:spPr>
          <a:xfrm>
            <a:off x="4257200"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D966"/>
                </a:solidFill>
              </a:rPr>
              <a:t>Build</a:t>
            </a:r>
            <a:endParaRPr>
              <a:solidFill>
                <a:srgbClr val="FFD966"/>
              </a:solidFill>
            </a:endParaRPr>
          </a:p>
        </p:txBody>
      </p:sp>
      <p:sp>
        <p:nvSpPr>
          <p:cNvPr id="486" name="Google Shape;486;p66"/>
          <p:cNvSpPr txBox="1"/>
          <p:nvPr>
            <p:ph idx="4" type="subTitle"/>
          </p:nvPr>
        </p:nvSpPr>
        <p:spPr>
          <a:xfrm>
            <a:off x="4257200" y="2543725"/>
            <a:ext cx="1558800" cy="10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Utility types</a:t>
            </a:r>
            <a:endParaRPr/>
          </a:p>
          <a:p>
            <a:pPr indent="0" lvl="0" marL="0" rtl="0" algn="ctr">
              <a:spcBef>
                <a:spcPts val="0"/>
              </a:spcBef>
              <a:spcAft>
                <a:spcPts val="0"/>
              </a:spcAft>
              <a:buNone/>
            </a:pPr>
            <a:r>
              <a:rPr lang="en"/>
              <a:t>Structured </a:t>
            </a:r>
            <a:r>
              <a:rPr lang="en"/>
              <a:t>check ins</a:t>
            </a:r>
            <a:endParaRPr/>
          </a:p>
        </p:txBody>
      </p:sp>
      <p:sp>
        <p:nvSpPr>
          <p:cNvPr id="487" name="Google Shape;487;p66"/>
          <p:cNvSpPr txBox="1"/>
          <p:nvPr>
            <p:ph idx="5" type="title"/>
          </p:nvPr>
        </p:nvSpPr>
        <p:spPr>
          <a:xfrm>
            <a:off x="6587313" y="2194478"/>
            <a:ext cx="15588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D966"/>
                </a:solidFill>
              </a:rPr>
              <a:t>Testing</a:t>
            </a:r>
            <a:endParaRPr>
              <a:solidFill>
                <a:srgbClr val="FFD966"/>
              </a:solidFill>
            </a:endParaRPr>
          </a:p>
        </p:txBody>
      </p:sp>
      <p:sp>
        <p:nvSpPr>
          <p:cNvPr id="488" name="Google Shape;488;p66"/>
          <p:cNvSpPr txBox="1"/>
          <p:nvPr>
            <p:ph idx="6" type="subTitle"/>
          </p:nvPr>
        </p:nvSpPr>
        <p:spPr>
          <a:xfrm>
            <a:off x="6587313" y="2543725"/>
            <a:ext cx="1558800" cy="10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Functional</a:t>
            </a:r>
            <a:endParaRPr/>
          </a:p>
          <a:p>
            <a:pPr indent="0" lvl="0" marL="0" rtl="0" algn="ctr">
              <a:spcBef>
                <a:spcPts val="0"/>
              </a:spcBef>
              <a:spcAft>
                <a:spcPts val="0"/>
              </a:spcAft>
              <a:buNone/>
            </a:pPr>
            <a:r>
              <a:rPr lang="en"/>
              <a:t>Usability</a:t>
            </a:r>
            <a:endParaRPr/>
          </a:p>
          <a:p>
            <a:pPr indent="0" lvl="0" marL="0" rtl="0" algn="ctr">
              <a:spcBef>
                <a:spcPts val="0"/>
              </a:spcBef>
              <a:spcAft>
                <a:spcPts val="0"/>
              </a:spcAft>
              <a:buNone/>
            </a:pPr>
            <a:r>
              <a:rPr lang="en"/>
              <a:t>UAT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1000"/>
                                        <p:tgtEl>
                                          <p:spTgt spid="4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1000"/>
                                        <p:tgtEl>
                                          <p:spTgt spid="46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1000"/>
                                        <p:tgtEl>
                                          <p:spTgt spid="46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1000"/>
                                        <p:tgtEl>
                                          <p:spTgt spid="469"/>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67"/>
          <p:cNvSpPr/>
          <p:nvPr/>
        </p:nvSpPr>
        <p:spPr>
          <a:xfrm>
            <a:off x="-46550" y="-54300"/>
            <a:ext cx="1392600" cy="5284200"/>
          </a:xfrm>
          <a:prstGeom prst="rect">
            <a:avLst/>
          </a:prstGeom>
          <a:solidFill>
            <a:schemeClr val="dk1"/>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7"/>
          <p:cNvSpPr txBox="1"/>
          <p:nvPr>
            <p:ph type="title"/>
          </p:nvPr>
        </p:nvSpPr>
        <p:spPr>
          <a:xfrm rot="-5400000">
            <a:off x="-972925" y="2297650"/>
            <a:ext cx="405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5: Deployment</a:t>
            </a:r>
            <a:endParaRPr/>
          </a:p>
        </p:txBody>
      </p:sp>
      <p:sp>
        <p:nvSpPr>
          <p:cNvPr id="495" name="Google Shape;495;p67"/>
          <p:cNvSpPr txBox="1"/>
          <p:nvPr>
            <p:ph idx="2" type="title"/>
          </p:nvPr>
        </p:nvSpPr>
        <p:spPr>
          <a:xfrm>
            <a:off x="1860675" y="1345856"/>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PRICING</a:t>
            </a:r>
            <a:endParaRPr/>
          </a:p>
        </p:txBody>
      </p:sp>
      <p:sp>
        <p:nvSpPr>
          <p:cNvPr id="496" name="Google Shape;496;p67"/>
          <p:cNvSpPr txBox="1"/>
          <p:nvPr>
            <p:ph idx="1" type="subTitle"/>
          </p:nvPr>
        </p:nvSpPr>
        <p:spPr>
          <a:xfrm>
            <a:off x="1860675" y="1688840"/>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97" name="Google Shape;497;p67"/>
          <p:cNvSpPr txBox="1"/>
          <p:nvPr>
            <p:ph idx="3" type="title"/>
          </p:nvPr>
        </p:nvSpPr>
        <p:spPr>
          <a:xfrm>
            <a:off x="3977775" y="1345856"/>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D966"/>
                </a:solidFill>
              </a:rPr>
              <a:t>DISTRIBUTION</a:t>
            </a:r>
            <a:endParaRPr>
              <a:solidFill>
                <a:srgbClr val="FFD966"/>
              </a:solidFill>
            </a:endParaRPr>
          </a:p>
        </p:txBody>
      </p:sp>
      <p:sp>
        <p:nvSpPr>
          <p:cNvPr id="498" name="Google Shape;498;p67"/>
          <p:cNvSpPr txBox="1"/>
          <p:nvPr>
            <p:ph idx="4" type="subTitle"/>
          </p:nvPr>
        </p:nvSpPr>
        <p:spPr>
          <a:xfrm>
            <a:off x="3977775" y="1688915"/>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Where are we placing the product</a:t>
            </a:r>
            <a:endParaRPr/>
          </a:p>
        </p:txBody>
      </p:sp>
      <p:sp>
        <p:nvSpPr>
          <p:cNvPr id="499" name="Google Shape;499;p67"/>
          <p:cNvSpPr txBox="1"/>
          <p:nvPr>
            <p:ph idx="5" type="title"/>
          </p:nvPr>
        </p:nvSpPr>
        <p:spPr>
          <a:xfrm>
            <a:off x="6094875" y="1345856"/>
            <a:ext cx="18954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a:t>
            </a:r>
            <a:endParaRPr/>
          </a:p>
        </p:txBody>
      </p:sp>
      <p:sp>
        <p:nvSpPr>
          <p:cNvPr id="500" name="Google Shape;500;p67"/>
          <p:cNvSpPr txBox="1"/>
          <p:nvPr>
            <p:ph idx="6" type="subTitle"/>
          </p:nvPr>
        </p:nvSpPr>
        <p:spPr>
          <a:xfrm>
            <a:off x="6094875" y="1688902"/>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Can quality be scaled</a:t>
            </a:r>
            <a:endParaRPr/>
          </a:p>
        </p:txBody>
      </p:sp>
      <p:sp>
        <p:nvSpPr>
          <p:cNvPr id="501" name="Google Shape;501;p67"/>
          <p:cNvSpPr txBox="1"/>
          <p:nvPr>
            <p:ph idx="7" type="title"/>
          </p:nvPr>
        </p:nvSpPr>
        <p:spPr>
          <a:xfrm>
            <a:off x="1860675" y="3065313"/>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SALESFORCE</a:t>
            </a:r>
            <a:endParaRPr/>
          </a:p>
        </p:txBody>
      </p:sp>
      <p:sp>
        <p:nvSpPr>
          <p:cNvPr id="502" name="Google Shape;502;p67"/>
          <p:cNvSpPr txBox="1"/>
          <p:nvPr>
            <p:ph idx="8" type="subTitle"/>
          </p:nvPr>
        </p:nvSpPr>
        <p:spPr>
          <a:xfrm>
            <a:off x="1860675" y="3404329"/>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must we adapt based on product phase</a:t>
            </a:r>
            <a:endParaRPr/>
          </a:p>
        </p:txBody>
      </p:sp>
      <p:sp>
        <p:nvSpPr>
          <p:cNvPr id="503" name="Google Shape;503;p67"/>
          <p:cNvSpPr txBox="1"/>
          <p:nvPr>
            <p:ph idx="9" type="title"/>
          </p:nvPr>
        </p:nvSpPr>
        <p:spPr>
          <a:xfrm>
            <a:off x="3977775" y="3069173"/>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D966"/>
                </a:solidFill>
              </a:rPr>
              <a:t>BRANDING</a:t>
            </a:r>
            <a:endParaRPr>
              <a:solidFill>
                <a:srgbClr val="FFD966"/>
              </a:solidFill>
            </a:endParaRPr>
          </a:p>
        </p:txBody>
      </p:sp>
      <p:sp>
        <p:nvSpPr>
          <p:cNvPr id="504" name="Google Shape;504;p67"/>
          <p:cNvSpPr txBox="1"/>
          <p:nvPr>
            <p:ph idx="13" type="subTitle"/>
          </p:nvPr>
        </p:nvSpPr>
        <p:spPr>
          <a:xfrm>
            <a:off x="3977775" y="3404404"/>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are we conveying</a:t>
            </a:r>
            <a:endParaRPr/>
          </a:p>
        </p:txBody>
      </p:sp>
      <p:sp>
        <p:nvSpPr>
          <p:cNvPr id="505" name="Google Shape;505;p67"/>
          <p:cNvSpPr txBox="1"/>
          <p:nvPr>
            <p:ph idx="14" type="title"/>
          </p:nvPr>
        </p:nvSpPr>
        <p:spPr>
          <a:xfrm>
            <a:off x="6094875" y="3069173"/>
            <a:ext cx="18954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D966"/>
                </a:solidFill>
              </a:rPr>
              <a:t>4 Ps</a:t>
            </a:r>
            <a:endParaRPr>
              <a:solidFill>
                <a:srgbClr val="FFD966"/>
              </a:solidFill>
            </a:endParaRPr>
          </a:p>
        </p:txBody>
      </p:sp>
      <p:sp>
        <p:nvSpPr>
          <p:cNvPr id="506" name="Google Shape;506;p67"/>
          <p:cNvSpPr txBox="1"/>
          <p:nvPr>
            <p:ph idx="15" type="subTitle"/>
          </p:nvPr>
        </p:nvSpPr>
        <p:spPr>
          <a:xfrm>
            <a:off x="6094875" y="3404392"/>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Product</a:t>
            </a:r>
            <a:endParaRPr/>
          </a:p>
          <a:p>
            <a:pPr indent="0" lvl="0" marL="0" rtl="0" algn="l">
              <a:spcBef>
                <a:spcPts val="0"/>
              </a:spcBef>
              <a:spcAft>
                <a:spcPts val="0"/>
              </a:spcAft>
              <a:buClr>
                <a:schemeClr val="dk1"/>
              </a:buClr>
              <a:buSzPts val="1100"/>
              <a:buFont typeface="Arial"/>
              <a:buNone/>
            </a:pPr>
            <a:r>
              <a:rPr lang="en"/>
              <a:t>Price</a:t>
            </a:r>
            <a:endParaRPr/>
          </a:p>
          <a:p>
            <a:pPr indent="0" lvl="0" marL="0" rtl="0" algn="l">
              <a:spcBef>
                <a:spcPts val="0"/>
              </a:spcBef>
              <a:spcAft>
                <a:spcPts val="0"/>
              </a:spcAft>
              <a:buClr>
                <a:schemeClr val="dk1"/>
              </a:buClr>
              <a:buSzPts val="1100"/>
              <a:buFont typeface="Arial"/>
              <a:buNone/>
            </a:pPr>
            <a:r>
              <a:rPr lang="en"/>
              <a:t>Placement</a:t>
            </a:r>
            <a:br>
              <a:rPr lang="en"/>
            </a:br>
            <a:r>
              <a:rPr lang="en"/>
              <a:t>Promotion</a:t>
            </a:r>
            <a:endParaRPr/>
          </a:p>
        </p:txBody>
      </p:sp>
      <p:sp>
        <p:nvSpPr>
          <p:cNvPr id="507" name="Google Shape;507;p67"/>
          <p:cNvSpPr txBox="1"/>
          <p:nvPr>
            <p:ph idx="16" type="title"/>
          </p:nvPr>
        </p:nvSpPr>
        <p:spPr>
          <a:xfrm>
            <a:off x="1860675" y="982723"/>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08" name="Google Shape;508;p67"/>
          <p:cNvSpPr txBox="1"/>
          <p:nvPr>
            <p:ph idx="17" type="title"/>
          </p:nvPr>
        </p:nvSpPr>
        <p:spPr>
          <a:xfrm>
            <a:off x="3977775" y="982723"/>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09" name="Google Shape;509;p67"/>
          <p:cNvSpPr txBox="1"/>
          <p:nvPr>
            <p:ph idx="18" type="title"/>
          </p:nvPr>
        </p:nvSpPr>
        <p:spPr>
          <a:xfrm>
            <a:off x="6094875" y="982723"/>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0" name="Google Shape;510;p67"/>
          <p:cNvSpPr txBox="1"/>
          <p:nvPr>
            <p:ph idx="19" type="title"/>
          </p:nvPr>
        </p:nvSpPr>
        <p:spPr>
          <a:xfrm>
            <a:off x="1860675" y="2710801"/>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1" name="Google Shape;511;p67"/>
          <p:cNvSpPr txBox="1"/>
          <p:nvPr>
            <p:ph idx="20" type="title"/>
          </p:nvPr>
        </p:nvSpPr>
        <p:spPr>
          <a:xfrm>
            <a:off x="3977775" y="2710801"/>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12" name="Google Shape;512;p67"/>
          <p:cNvSpPr txBox="1"/>
          <p:nvPr>
            <p:ph idx="21" type="title"/>
          </p:nvPr>
        </p:nvSpPr>
        <p:spPr>
          <a:xfrm>
            <a:off x="6094875" y="2710801"/>
            <a:ext cx="6522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1000"/>
                                        <p:tgtEl>
                                          <p:spTgt spid="4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1000"/>
                                        <p:tgtEl>
                                          <p:spTgt spid="49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1000"/>
                                        <p:tgtEl>
                                          <p:spTgt spid="49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1000"/>
                                        <p:tgtEl>
                                          <p:spTgt spid="49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